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96" r:id="rId3"/>
    <p:sldId id="257" r:id="rId4"/>
    <p:sldId id="259" r:id="rId5"/>
    <p:sldId id="260" r:id="rId6"/>
    <p:sldId id="297" r:id="rId7"/>
    <p:sldId id="298" r:id="rId8"/>
    <p:sldId id="299" r:id="rId9"/>
    <p:sldId id="300" r:id="rId10"/>
    <p:sldId id="301" r:id="rId11"/>
    <p:sldId id="261" r:id="rId12"/>
    <p:sldId id="303" r:id="rId13"/>
    <p:sldId id="304" r:id="rId14"/>
    <p:sldId id="262" r:id="rId15"/>
    <p:sldId id="305" r:id="rId16"/>
    <p:sldId id="264" r:id="rId17"/>
    <p:sldId id="307" r:id="rId18"/>
    <p:sldId id="308" r:id="rId19"/>
    <p:sldId id="309" r:id="rId20"/>
    <p:sldId id="272" r:id="rId21"/>
    <p:sldId id="306" r:id="rId22"/>
    <p:sldId id="310" r:id="rId23"/>
    <p:sldId id="312" r:id="rId24"/>
    <p:sldId id="265" r:id="rId25"/>
    <p:sldId id="313" r:id="rId26"/>
    <p:sldId id="311" r:id="rId27"/>
    <p:sldId id="314" r:id="rId28"/>
    <p:sldId id="266" r:id="rId29"/>
    <p:sldId id="316" r:id="rId30"/>
    <p:sldId id="315" r:id="rId31"/>
    <p:sldId id="275" r:id="rId32"/>
  </p:sldIdLst>
  <p:sldSz cx="9144000" cy="5143500" type="screen16x9"/>
  <p:notesSz cx="6858000" cy="9144000"/>
  <p:embeddedFontLst>
    <p:embeddedFont>
      <p:font typeface="Open Sans Medium" panose="020B0604020202020204" charset="0"/>
      <p:regular r:id="rId34"/>
      <p:bold r:id="rId35"/>
      <p:italic r:id="rId36"/>
      <p:boldItalic r:id="rId37"/>
    </p:embeddedFont>
    <p:embeddedFont>
      <p:font typeface="Open Sans ExtraBold" panose="020B0604020202020204" charset="0"/>
      <p:bold r:id="rId38"/>
      <p:boldItalic r:id="rId39"/>
    </p:embeddedFont>
    <p:embeddedFont>
      <p:font typeface="Work Sans"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Archivo SemiBold" panose="020B0604020202020204" charset="0"/>
      <p:regular r:id="rId48"/>
      <p:bold r:id="rId49"/>
      <p:italic r:id="rId50"/>
      <p:boldItalic r:id="rId51"/>
    </p:embeddedFont>
    <p:embeddedFont>
      <p:font typeface="Open Sans" panose="020B0604020202020204" charset="0"/>
      <p:regular r:id="rId52"/>
      <p:bold r:id="rId53"/>
      <p:italic r:id="rId54"/>
      <p:boldItalic r:id="rId55"/>
    </p:embeddedFont>
    <p:embeddedFont>
      <p:font typeface="Bebas Neue"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8C47DA1-8CF7-4B39-BB7A-F96B4DBA21F1}">
          <p14:sldIdLst>
            <p14:sldId id="256"/>
            <p14:sldId id="296"/>
            <p14:sldId id="257"/>
            <p14:sldId id="259"/>
            <p14:sldId id="260"/>
            <p14:sldId id="297"/>
            <p14:sldId id="298"/>
            <p14:sldId id="299"/>
            <p14:sldId id="300"/>
            <p14:sldId id="301"/>
            <p14:sldId id="261"/>
            <p14:sldId id="303"/>
            <p14:sldId id="304"/>
            <p14:sldId id="262"/>
            <p14:sldId id="305"/>
            <p14:sldId id="264"/>
            <p14:sldId id="307"/>
            <p14:sldId id="308"/>
            <p14:sldId id="309"/>
            <p14:sldId id="272"/>
            <p14:sldId id="306"/>
            <p14:sldId id="310"/>
            <p14:sldId id="312"/>
            <p14:sldId id="265"/>
            <p14:sldId id="313"/>
            <p14:sldId id="311"/>
            <p14:sldId id="314"/>
            <p14:sldId id="266"/>
            <p14:sldId id="316"/>
            <p14:sldId id="315"/>
            <p14:sldId id="27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C3C013-6BF2-433E-8615-52ECFF5FF70E}">
  <a:tblStyle styleId="{B8C3C013-6BF2-433E-8615-52ECFF5FF7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1553CE-3CED-46F8-A698-97FF1B5A7E7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22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68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2d2866f2f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2d2866f2f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2d2866f2f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2d2866f2f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943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42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2d8870a0c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2d8870a0c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236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2d8870a0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2d8870a0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2d8870a0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2d8870a0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87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2d8870a0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2d8870a0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116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88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58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2d8870a0c6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2d8870a0c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2d8870a0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2d8870a0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2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2d8870a0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2d8870a0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661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332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2d8870a0c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2d8870a0c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26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2d8870a0c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2d8870a0c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1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302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2d8870a0c6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22d8870a0c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882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2866f2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2866f2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2d8870a0c6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22d8870a0c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579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2d8870a0c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2d8870a0c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2d2866f2f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2d2866f2f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31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2d2866f2f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2d2866f2f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8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2d8870a0c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2d8870a0c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909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2d2866f2f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2d2866f2f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8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92000"/>
          </a:blip>
          <a:srcRect l="3479" r="3479"/>
          <a:stretch/>
        </p:blipFill>
        <p:spPr>
          <a:xfrm>
            <a:off x="0" y="0"/>
            <a:ext cx="9144000" cy="5143501"/>
          </a:xfrm>
          <a:prstGeom prst="rect">
            <a:avLst/>
          </a:prstGeom>
          <a:noFill/>
          <a:ln>
            <a:noFill/>
          </a:ln>
        </p:spPr>
      </p:pic>
      <p:grpSp>
        <p:nvGrpSpPr>
          <p:cNvPr id="10" name="Google Shape;10;p2"/>
          <p:cNvGrpSpPr/>
          <p:nvPr/>
        </p:nvGrpSpPr>
        <p:grpSpPr>
          <a:xfrm>
            <a:off x="715100" y="535000"/>
            <a:ext cx="7713944" cy="4073353"/>
            <a:chOff x="715100" y="535000"/>
            <a:chExt cx="7713944" cy="4073353"/>
          </a:xfrm>
        </p:grpSpPr>
        <p:sp>
          <p:nvSpPr>
            <p:cNvPr id="11" name="Google Shape;11;p2"/>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595750" y="1443325"/>
            <a:ext cx="5952600" cy="1680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3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392500" y="3443088"/>
            <a:ext cx="4359000" cy="4095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5" name="Google Shape;15;p2"/>
          <p:cNvGrpSpPr/>
          <p:nvPr/>
        </p:nvGrpSpPr>
        <p:grpSpPr>
          <a:xfrm rot="10800000">
            <a:off x="8664499" y="758461"/>
            <a:ext cx="244552" cy="344369"/>
            <a:chOff x="4953450" y="1632950"/>
            <a:chExt cx="145100" cy="204325"/>
          </a:xfrm>
        </p:grpSpPr>
        <p:sp>
          <p:nvSpPr>
            <p:cNvPr id="16" name="Google Shape;16;p2"/>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427464" y="311413"/>
            <a:ext cx="1206132" cy="3329044"/>
            <a:chOff x="8103614" y="-674412"/>
            <a:chExt cx="1206132" cy="3329044"/>
          </a:xfrm>
        </p:grpSpPr>
        <p:sp>
          <p:nvSpPr>
            <p:cNvPr id="21" name="Google Shape;21;p2"/>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103614" y="-674412"/>
              <a:ext cx="1206132" cy="3329044"/>
              <a:chOff x="8094214" y="-974987"/>
              <a:chExt cx="1206132" cy="3329044"/>
            </a:xfrm>
          </p:grpSpPr>
          <p:sp>
            <p:nvSpPr>
              <p:cNvPr id="23" name="Google Shape;23;p2"/>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rot="5400000">
            <a:off x="8513415" y="4510028"/>
            <a:ext cx="546720" cy="477958"/>
            <a:chOff x="2072075" y="1123775"/>
            <a:chExt cx="417025" cy="364575"/>
          </a:xfrm>
        </p:grpSpPr>
        <p:sp>
          <p:nvSpPr>
            <p:cNvPr id="26" name="Google Shape;26;p2"/>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rot="5400000">
            <a:off x="-146493" y="402047"/>
            <a:ext cx="1039787" cy="477958"/>
            <a:chOff x="1882800" y="1123775"/>
            <a:chExt cx="793125" cy="364575"/>
          </a:xfrm>
        </p:grpSpPr>
        <p:sp>
          <p:nvSpPr>
            <p:cNvPr id="36" name="Google Shape;36;p2"/>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540330" y="4433307"/>
            <a:ext cx="197149" cy="197149"/>
            <a:chOff x="5219175" y="1126200"/>
            <a:chExt cx="54150" cy="54150"/>
          </a:xfrm>
        </p:grpSpPr>
        <p:sp>
          <p:nvSpPr>
            <p:cNvPr id="52" name="Google Shape;52;p2"/>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59"/>
        <p:cNvGrpSpPr/>
        <p:nvPr/>
      </p:nvGrpSpPr>
      <p:grpSpPr>
        <a:xfrm>
          <a:off x="0" y="0"/>
          <a:ext cx="0" cy="0"/>
          <a:chOff x="0" y="0"/>
          <a:chExt cx="0" cy="0"/>
        </a:xfrm>
      </p:grpSpPr>
      <p:pic>
        <p:nvPicPr>
          <p:cNvPr id="460" name="Google Shape;460;p16"/>
          <p:cNvPicPr preferRelativeResize="0"/>
          <p:nvPr/>
        </p:nvPicPr>
        <p:blipFill rotWithShape="1">
          <a:blip r:embed="rId2">
            <a:alphaModFix amt="77000"/>
          </a:blip>
          <a:srcRect l="3479" r="3479"/>
          <a:stretch/>
        </p:blipFill>
        <p:spPr>
          <a:xfrm flipH="1">
            <a:off x="0" y="0"/>
            <a:ext cx="9144000" cy="5143501"/>
          </a:xfrm>
          <a:prstGeom prst="rect">
            <a:avLst/>
          </a:prstGeom>
          <a:noFill/>
          <a:ln>
            <a:noFill/>
          </a:ln>
        </p:spPr>
      </p:pic>
      <p:grpSp>
        <p:nvGrpSpPr>
          <p:cNvPr id="461" name="Google Shape;461;p16"/>
          <p:cNvGrpSpPr/>
          <p:nvPr/>
        </p:nvGrpSpPr>
        <p:grpSpPr>
          <a:xfrm>
            <a:off x="715100" y="535000"/>
            <a:ext cx="7713944" cy="4073353"/>
            <a:chOff x="715100" y="535000"/>
            <a:chExt cx="7713944" cy="4073353"/>
          </a:xfrm>
        </p:grpSpPr>
        <p:sp>
          <p:nvSpPr>
            <p:cNvPr id="462" name="Google Shape;462;p16"/>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6"/>
          <p:cNvGrpSpPr/>
          <p:nvPr/>
        </p:nvGrpSpPr>
        <p:grpSpPr>
          <a:xfrm rot="5400000">
            <a:off x="8532486" y="4510028"/>
            <a:ext cx="546720" cy="477958"/>
            <a:chOff x="2072075" y="1123775"/>
            <a:chExt cx="417025" cy="364575"/>
          </a:xfrm>
        </p:grpSpPr>
        <p:sp>
          <p:nvSpPr>
            <p:cNvPr id="465" name="Google Shape;465;p1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6"/>
          <p:cNvGrpSpPr/>
          <p:nvPr/>
        </p:nvGrpSpPr>
        <p:grpSpPr>
          <a:xfrm rot="5400000">
            <a:off x="-181740" y="402047"/>
            <a:ext cx="1039787" cy="477958"/>
            <a:chOff x="1882800" y="1123775"/>
            <a:chExt cx="793125" cy="364575"/>
          </a:xfrm>
        </p:grpSpPr>
        <p:sp>
          <p:nvSpPr>
            <p:cNvPr id="475" name="Google Shape;475;p16"/>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6"/>
          <p:cNvGrpSpPr/>
          <p:nvPr/>
        </p:nvGrpSpPr>
        <p:grpSpPr>
          <a:xfrm flipH="1">
            <a:off x="421291" y="4348400"/>
            <a:ext cx="184587" cy="184592"/>
            <a:chOff x="5219175" y="1126200"/>
            <a:chExt cx="54150" cy="54150"/>
          </a:xfrm>
        </p:grpSpPr>
        <p:sp>
          <p:nvSpPr>
            <p:cNvPr id="491" name="Google Shape;491;p1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16"/>
          <p:cNvSpPr/>
          <p:nvPr/>
        </p:nvSpPr>
        <p:spPr>
          <a:xfrm rot="10800000" flipH="1">
            <a:off x="8342849" y="-31116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16"/>
          <p:cNvGrpSpPr/>
          <p:nvPr/>
        </p:nvGrpSpPr>
        <p:grpSpPr>
          <a:xfrm flipH="1">
            <a:off x="8045777" y="126982"/>
            <a:ext cx="197149" cy="197149"/>
            <a:chOff x="5219175" y="1126200"/>
            <a:chExt cx="54150" cy="54150"/>
          </a:xfrm>
        </p:grpSpPr>
        <p:sp>
          <p:nvSpPr>
            <p:cNvPr id="497" name="Google Shape;497;p1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16"/>
          <p:cNvSpPr txBox="1">
            <a:spLocks noGrp="1"/>
          </p:cNvSpPr>
          <p:nvPr>
            <p:ph type="body" idx="1"/>
          </p:nvPr>
        </p:nvSpPr>
        <p:spPr>
          <a:xfrm>
            <a:off x="1680750" y="1847850"/>
            <a:ext cx="5782500" cy="22203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Arial"/>
              <a:buAutoNum type="arabicPeriod"/>
              <a:defRPr/>
            </a:lvl1pPr>
            <a:lvl2pPr marL="914400" lvl="1" indent="-298450" rtl="0">
              <a:lnSpc>
                <a:spcPct val="115000"/>
              </a:lnSpc>
              <a:spcBef>
                <a:spcPts val="0"/>
              </a:spcBef>
              <a:spcAft>
                <a:spcPts val="0"/>
              </a:spcAft>
              <a:buSzPts val="1100"/>
              <a:buFont typeface="Arial"/>
              <a:buAutoNum type="alphaLcPeriod"/>
              <a:defRPr/>
            </a:lvl2pPr>
            <a:lvl3pPr marL="1371600" lvl="2" indent="-298450" rtl="0">
              <a:lnSpc>
                <a:spcPct val="115000"/>
              </a:lnSpc>
              <a:spcBef>
                <a:spcPts val="0"/>
              </a:spcBef>
              <a:spcAft>
                <a:spcPts val="0"/>
              </a:spcAft>
              <a:buSzPts val="1100"/>
              <a:buFont typeface="Arial"/>
              <a:buAutoNum type="romanLcPeriod"/>
              <a:defRPr/>
            </a:lvl3pPr>
            <a:lvl4pPr marL="1828800" lvl="3" indent="-298450" rtl="0">
              <a:lnSpc>
                <a:spcPct val="115000"/>
              </a:lnSpc>
              <a:spcBef>
                <a:spcPts val="0"/>
              </a:spcBef>
              <a:spcAft>
                <a:spcPts val="0"/>
              </a:spcAft>
              <a:buSzPts val="1100"/>
              <a:buFont typeface="Arial"/>
              <a:buAutoNum type="arabicPeriod"/>
              <a:defRPr/>
            </a:lvl4pPr>
            <a:lvl5pPr marL="2286000" lvl="4" indent="-298450" rtl="0">
              <a:lnSpc>
                <a:spcPct val="115000"/>
              </a:lnSpc>
              <a:spcBef>
                <a:spcPts val="0"/>
              </a:spcBef>
              <a:spcAft>
                <a:spcPts val="0"/>
              </a:spcAft>
              <a:buSzPts val="1100"/>
              <a:buFont typeface="Arial"/>
              <a:buAutoNum type="alphaLcPeriod"/>
              <a:defRPr/>
            </a:lvl5pPr>
            <a:lvl6pPr marL="2743200" lvl="5" indent="-298450" rtl="0">
              <a:lnSpc>
                <a:spcPct val="115000"/>
              </a:lnSpc>
              <a:spcBef>
                <a:spcPts val="0"/>
              </a:spcBef>
              <a:spcAft>
                <a:spcPts val="0"/>
              </a:spcAft>
              <a:buSzPts val="1100"/>
              <a:buFont typeface="Arial"/>
              <a:buAutoNum type="romanLcPeriod"/>
              <a:defRPr/>
            </a:lvl6pPr>
            <a:lvl7pPr marL="3200400" lvl="6" indent="-298450" rtl="0">
              <a:lnSpc>
                <a:spcPct val="115000"/>
              </a:lnSpc>
              <a:spcBef>
                <a:spcPts val="0"/>
              </a:spcBef>
              <a:spcAft>
                <a:spcPts val="0"/>
              </a:spcAft>
              <a:buSzPts val="1100"/>
              <a:buFont typeface="Arial"/>
              <a:buAutoNum type="arabicPeriod"/>
              <a:defRPr/>
            </a:lvl7pPr>
            <a:lvl8pPr marL="3657600" lvl="7" indent="-298450" rtl="0">
              <a:lnSpc>
                <a:spcPct val="115000"/>
              </a:lnSpc>
              <a:spcBef>
                <a:spcPts val="0"/>
              </a:spcBef>
              <a:spcAft>
                <a:spcPts val="0"/>
              </a:spcAft>
              <a:buSzPts val="1100"/>
              <a:buFont typeface="Arial"/>
              <a:buAutoNum type="alphaLcPeriod"/>
              <a:defRPr/>
            </a:lvl8pPr>
            <a:lvl9pPr marL="4114800" lvl="8" indent="-298450" rtl="0">
              <a:lnSpc>
                <a:spcPct val="115000"/>
              </a:lnSpc>
              <a:spcBef>
                <a:spcPts val="0"/>
              </a:spcBef>
              <a:spcAft>
                <a:spcPts val="0"/>
              </a:spcAft>
              <a:buSzPts val="1100"/>
              <a:buFont typeface="Arial"/>
              <a:buAutoNum type="romanLcPeriod"/>
              <a:defRPr/>
            </a:lvl9pPr>
          </a:lstStyle>
          <a:p>
            <a:endParaRPr/>
          </a:p>
        </p:txBody>
      </p:sp>
      <p:sp>
        <p:nvSpPr>
          <p:cNvPr id="502" name="Google Shape;502;p16"/>
          <p:cNvSpPr txBox="1">
            <a:spLocks noGrp="1"/>
          </p:cNvSpPr>
          <p:nvPr>
            <p:ph type="title"/>
          </p:nvPr>
        </p:nvSpPr>
        <p:spPr>
          <a:xfrm>
            <a:off x="1107900" y="916000"/>
            <a:ext cx="6938100" cy="58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3" name="Google Shape;503;p16"/>
          <p:cNvSpPr/>
          <p:nvPr/>
        </p:nvSpPr>
        <p:spPr>
          <a:xfrm flipH="1">
            <a:off x="8438573" y="5064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16"/>
          <p:cNvGrpSpPr/>
          <p:nvPr/>
        </p:nvGrpSpPr>
        <p:grpSpPr>
          <a:xfrm flipH="1">
            <a:off x="-1458637" y="3819190"/>
            <a:ext cx="3062769" cy="1107916"/>
            <a:chOff x="7534696" y="3762040"/>
            <a:chExt cx="3062769" cy="1107916"/>
          </a:xfrm>
        </p:grpSpPr>
        <p:sp>
          <p:nvSpPr>
            <p:cNvPr id="505" name="Google Shape;505;p16"/>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16"/>
            <p:cNvGrpSpPr/>
            <p:nvPr/>
          </p:nvGrpSpPr>
          <p:grpSpPr>
            <a:xfrm flipH="1">
              <a:off x="7534696" y="3762040"/>
              <a:ext cx="3062769" cy="1107916"/>
              <a:chOff x="-1328035" y="3695175"/>
              <a:chExt cx="3271140" cy="1183292"/>
            </a:xfrm>
          </p:grpSpPr>
          <p:sp>
            <p:nvSpPr>
              <p:cNvPr id="507" name="Google Shape;507;p16"/>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9" name="Google Shape;509;p16"/>
          <p:cNvSpPr/>
          <p:nvPr/>
        </p:nvSpPr>
        <p:spPr>
          <a:xfrm>
            <a:off x="1130383" y="3663450"/>
            <a:ext cx="550369" cy="550332"/>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72"/>
        <p:cNvGrpSpPr/>
        <p:nvPr/>
      </p:nvGrpSpPr>
      <p:grpSpPr>
        <a:xfrm>
          <a:off x="0" y="0"/>
          <a:ext cx="0" cy="0"/>
          <a:chOff x="0" y="0"/>
          <a:chExt cx="0" cy="0"/>
        </a:xfrm>
      </p:grpSpPr>
      <p:pic>
        <p:nvPicPr>
          <p:cNvPr id="573" name="Google Shape;573;p19"/>
          <p:cNvPicPr preferRelativeResize="0"/>
          <p:nvPr/>
        </p:nvPicPr>
        <p:blipFill rotWithShape="1">
          <a:blip r:embed="rId2">
            <a:alphaModFix amt="92000"/>
          </a:blip>
          <a:srcRect l="3479" r="3479"/>
          <a:stretch/>
        </p:blipFill>
        <p:spPr>
          <a:xfrm rot="10800000" flipH="1">
            <a:off x="0" y="0"/>
            <a:ext cx="9144000" cy="5143501"/>
          </a:xfrm>
          <a:prstGeom prst="rect">
            <a:avLst/>
          </a:prstGeom>
          <a:noFill/>
          <a:ln>
            <a:noFill/>
          </a:ln>
        </p:spPr>
      </p:pic>
      <p:grpSp>
        <p:nvGrpSpPr>
          <p:cNvPr id="574" name="Google Shape;574;p19"/>
          <p:cNvGrpSpPr/>
          <p:nvPr/>
        </p:nvGrpSpPr>
        <p:grpSpPr>
          <a:xfrm>
            <a:off x="429447" y="298520"/>
            <a:ext cx="8285106" cy="4546461"/>
            <a:chOff x="429447" y="298520"/>
            <a:chExt cx="8285106" cy="4546461"/>
          </a:xfrm>
        </p:grpSpPr>
        <p:sp>
          <p:nvSpPr>
            <p:cNvPr id="575" name="Google Shape;575;p19"/>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19"/>
          <p:cNvSpPr txBox="1">
            <a:spLocks noGrp="1"/>
          </p:cNvSpPr>
          <p:nvPr>
            <p:ph type="subTitle" idx="1"/>
          </p:nvPr>
        </p:nvSpPr>
        <p:spPr>
          <a:xfrm>
            <a:off x="866690" y="2044625"/>
            <a:ext cx="2378100" cy="780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8" name="Google Shape;578;p19"/>
          <p:cNvSpPr txBox="1">
            <a:spLocks noGrp="1"/>
          </p:cNvSpPr>
          <p:nvPr>
            <p:ph type="subTitle" idx="2"/>
          </p:nvPr>
        </p:nvSpPr>
        <p:spPr>
          <a:xfrm>
            <a:off x="866688" y="2746503"/>
            <a:ext cx="2378100" cy="176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9" name="Google Shape;579;p19"/>
          <p:cNvSpPr txBox="1">
            <a:spLocks noGrp="1"/>
          </p:cNvSpPr>
          <p:nvPr>
            <p:ph type="subTitle" idx="3"/>
          </p:nvPr>
        </p:nvSpPr>
        <p:spPr>
          <a:xfrm>
            <a:off x="3394351" y="2746501"/>
            <a:ext cx="2355300" cy="176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0" name="Google Shape;580;p19"/>
          <p:cNvSpPr txBox="1">
            <a:spLocks noGrp="1"/>
          </p:cNvSpPr>
          <p:nvPr>
            <p:ph type="subTitle" idx="4"/>
          </p:nvPr>
        </p:nvSpPr>
        <p:spPr>
          <a:xfrm>
            <a:off x="5895911" y="2746500"/>
            <a:ext cx="2381400" cy="176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1" name="Google Shape;581;p19"/>
          <p:cNvSpPr txBox="1">
            <a:spLocks noGrp="1"/>
          </p:cNvSpPr>
          <p:nvPr>
            <p:ph type="subTitle" idx="5"/>
          </p:nvPr>
        </p:nvSpPr>
        <p:spPr>
          <a:xfrm>
            <a:off x="3394351" y="2044625"/>
            <a:ext cx="2355300" cy="780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2" name="Google Shape;582;p19"/>
          <p:cNvSpPr txBox="1">
            <a:spLocks noGrp="1"/>
          </p:cNvSpPr>
          <p:nvPr>
            <p:ph type="subTitle" idx="6"/>
          </p:nvPr>
        </p:nvSpPr>
        <p:spPr>
          <a:xfrm>
            <a:off x="5895911" y="2044625"/>
            <a:ext cx="2381400" cy="780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3" name="Google Shape;583;p19"/>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84" name="Google Shape;584;p19"/>
          <p:cNvGrpSpPr/>
          <p:nvPr/>
        </p:nvGrpSpPr>
        <p:grpSpPr>
          <a:xfrm rot="-5400000" flipH="1">
            <a:off x="64778" y="161087"/>
            <a:ext cx="546720" cy="477925"/>
            <a:chOff x="2072075" y="1123775"/>
            <a:chExt cx="417025" cy="364550"/>
          </a:xfrm>
        </p:grpSpPr>
        <p:sp>
          <p:nvSpPr>
            <p:cNvPr id="585" name="Google Shape;585;p19"/>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9"/>
          <p:cNvGrpSpPr/>
          <p:nvPr/>
        </p:nvGrpSpPr>
        <p:grpSpPr>
          <a:xfrm rot="5400000" flipH="1">
            <a:off x="8532503" y="4504487"/>
            <a:ext cx="546720" cy="477925"/>
            <a:chOff x="2072075" y="1123775"/>
            <a:chExt cx="417025" cy="364550"/>
          </a:xfrm>
        </p:grpSpPr>
        <p:sp>
          <p:nvSpPr>
            <p:cNvPr id="594" name="Google Shape;594;p19"/>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9"/>
          <p:cNvGrpSpPr/>
          <p:nvPr/>
        </p:nvGrpSpPr>
        <p:grpSpPr>
          <a:xfrm rot="10800000" flipH="1">
            <a:off x="8619262" y="164811"/>
            <a:ext cx="244552" cy="344369"/>
            <a:chOff x="4953450" y="1632950"/>
            <a:chExt cx="145100" cy="204325"/>
          </a:xfrm>
        </p:grpSpPr>
        <p:sp>
          <p:nvSpPr>
            <p:cNvPr id="603" name="Google Shape;603;p19"/>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9"/>
          <p:cNvSpPr/>
          <p:nvPr/>
        </p:nvSpPr>
        <p:spPr>
          <a:xfrm rot="5400000">
            <a:off x="8867453" y="5103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40"/>
        <p:cNvGrpSpPr/>
        <p:nvPr/>
      </p:nvGrpSpPr>
      <p:grpSpPr>
        <a:xfrm>
          <a:off x="0" y="0"/>
          <a:ext cx="0" cy="0"/>
          <a:chOff x="0" y="0"/>
          <a:chExt cx="0" cy="0"/>
        </a:xfrm>
      </p:grpSpPr>
      <p:pic>
        <p:nvPicPr>
          <p:cNvPr id="641" name="Google Shape;641;p21"/>
          <p:cNvPicPr preferRelativeResize="0"/>
          <p:nvPr/>
        </p:nvPicPr>
        <p:blipFill rotWithShape="1">
          <a:blip r:embed="rId2">
            <a:alphaModFix amt="92000"/>
          </a:blip>
          <a:srcRect l="3479" r="3479"/>
          <a:stretch/>
        </p:blipFill>
        <p:spPr>
          <a:xfrm flipH="1">
            <a:off x="0" y="0"/>
            <a:ext cx="9144000" cy="5143501"/>
          </a:xfrm>
          <a:prstGeom prst="rect">
            <a:avLst/>
          </a:prstGeom>
          <a:noFill/>
          <a:ln>
            <a:noFill/>
          </a:ln>
        </p:spPr>
      </p:pic>
      <p:grpSp>
        <p:nvGrpSpPr>
          <p:cNvPr id="642" name="Google Shape;642;p21"/>
          <p:cNvGrpSpPr/>
          <p:nvPr/>
        </p:nvGrpSpPr>
        <p:grpSpPr>
          <a:xfrm>
            <a:off x="429447" y="298520"/>
            <a:ext cx="8285106" cy="4546461"/>
            <a:chOff x="429447" y="298520"/>
            <a:chExt cx="8285106" cy="4546461"/>
          </a:xfrm>
        </p:grpSpPr>
        <p:sp>
          <p:nvSpPr>
            <p:cNvPr id="643" name="Google Shape;643;p21"/>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1"/>
          <p:cNvGrpSpPr/>
          <p:nvPr/>
        </p:nvGrpSpPr>
        <p:grpSpPr>
          <a:xfrm rot="10800000" flipH="1">
            <a:off x="8619262" y="164811"/>
            <a:ext cx="244552" cy="344369"/>
            <a:chOff x="4953450" y="1632950"/>
            <a:chExt cx="145100" cy="204325"/>
          </a:xfrm>
        </p:grpSpPr>
        <p:sp>
          <p:nvSpPr>
            <p:cNvPr id="646" name="Google Shape;646;p21"/>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21"/>
          <p:cNvSpPr/>
          <p:nvPr/>
        </p:nvSpPr>
        <p:spPr>
          <a:xfrm rot="5400000">
            <a:off x="8867453" y="5103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txBox="1">
            <a:spLocks noGrp="1"/>
          </p:cNvSpPr>
          <p:nvPr>
            <p:ph type="subTitle" idx="1"/>
          </p:nvPr>
        </p:nvSpPr>
        <p:spPr>
          <a:xfrm>
            <a:off x="795125" y="1712827"/>
            <a:ext cx="24423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2" name="Google Shape;652;p21"/>
          <p:cNvSpPr txBox="1">
            <a:spLocks noGrp="1"/>
          </p:cNvSpPr>
          <p:nvPr>
            <p:ph type="subTitle" idx="2"/>
          </p:nvPr>
        </p:nvSpPr>
        <p:spPr>
          <a:xfrm>
            <a:off x="3353400" y="1712827"/>
            <a:ext cx="24423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3" name="Google Shape;653;p21"/>
          <p:cNvSpPr txBox="1">
            <a:spLocks noGrp="1"/>
          </p:cNvSpPr>
          <p:nvPr>
            <p:ph type="subTitle" idx="3"/>
          </p:nvPr>
        </p:nvSpPr>
        <p:spPr>
          <a:xfrm>
            <a:off x="5914225" y="1712827"/>
            <a:ext cx="24372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4" name="Google Shape;654;p21"/>
          <p:cNvSpPr txBox="1">
            <a:spLocks noGrp="1"/>
          </p:cNvSpPr>
          <p:nvPr>
            <p:ph type="subTitle" idx="4"/>
          </p:nvPr>
        </p:nvSpPr>
        <p:spPr>
          <a:xfrm>
            <a:off x="792575" y="3393900"/>
            <a:ext cx="24423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5" name="Google Shape;655;p21"/>
          <p:cNvSpPr txBox="1">
            <a:spLocks noGrp="1"/>
          </p:cNvSpPr>
          <p:nvPr>
            <p:ph type="subTitle" idx="5"/>
          </p:nvPr>
        </p:nvSpPr>
        <p:spPr>
          <a:xfrm>
            <a:off x="3350850" y="3393900"/>
            <a:ext cx="24423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6" name="Google Shape;656;p21"/>
          <p:cNvSpPr txBox="1">
            <a:spLocks noGrp="1"/>
          </p:cNvSpPr>
          <p:nvPr>
            <p:ph type="subTitle" idx="6"/>
          </p:nvPr>
        </p:nvSpPr>
        <p:spPr>
          <a:xfrm>
            <a:off x="5911675" y="3393900"/>
            <a:ext cx="2437200" cy="1075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7" name="Google Shape;657;p21"/>
          <p:cNvSpPr txBox="1">
            <a:spLocks noGrp="1"/>
          </p:cNvSpPr>
          <p:nvPr>
            <p:ph type="subTitle" idx="7"/>
          </p:nvPr>
        </p:nvSpPr>
        <p:spPr>
          <a:xfrm>
            <a:off x="795125" y="1306675"/>
            <a:ext cx="2442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8" name="Google Shape;658;p21"/>
          <p:cNvSpPr txBox="1">
            <a:spLocks noGrp="1"/>
          </p:cNvSpPr>
          <p:nvPr>
            <p:ph type="subTitle" idx="8"/>
          </p:nvPr>
        </p:nvSpPr>
        <p:spPr>
          <a:xfrm>
            <a:off x="3353400" y="1306675"/>
            <a:ext cx="2442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9" name="Google Shape;659;p21"/>
          <p:cNvSpPr txBox="1">
            <a:spLocks noGrp="1"/>
          </p:cNvSpPr>
          <p:nvPr>
            <p:ph type="subTitle" idx="9"/>
          </p:nvPr>
        </p:nvSpPr>
        <p:spPr>
          <a:xfrm>
            <a:off x="5914225" y="1306675"/>
            <a:ext cx="2437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0" name="Google Shape;660;p21"/>
          <p:cNvSpPr txBox="1">
            <a:spLocks noGrp="1"/>
          </p:cNvSpPr>
          <p:nvPr>
            <p:ph type="subTitle" idx="13"/>
          </p:nvPr>
        </p:nvSpPr>
        <p:spPr>
          <a:xfrm>
            <a:off x="792575" y="2983201"/>
            <a:ext cx="2442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1" name="Google Shape;661;p21"/>
          <p:cNvSpPr txBox="1">
            <a:spLocks noGrp="1"/>
          </p:cNvSpPr>
          <p:nvPr>
            <p:ph type="subTitle" idx="14"/>
          </p:nvPr>
        </p:nvSpPr>
        <p:spPr>
          <a:xfrm>
            <a:off x="3350850" y="2983202"/>
            <a:ext cx="2442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2" name="Google Shape;662;p21"/>
          <p:cNvSpPr txBox="1">
            <a:spLocks noGrp="1"/>
          </p:cNvSpPr>
          <p:nvPr>
            <p:ph type="subTitle" idx="15"/>
          </p:nvPr>
        </p:nvSpPr>
        <p:spPr>
          <a:xfrm>
            <a:off x="5911675" y="2983202"/>
            <a:ext cx="2437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3" name="Google Shape;663;p21"/>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64" name="Google Shape;664;p21"/>
          <p:cNvGrpSpPr/>
          <p:nvPr/>
        </p:nvGrpSpPr>
        <p:grpSpPr>
          <a:xfrm rot="-5400000" flipH="1">
            <a:off x="64778" y="161087"/>
            <a:ext cx="546720" cy="477925"/>
            <a:chOff x="2072075" y="1123775"/>
            <a:chExt cx="417025" cy="364550"/>
          </a:xfrm>
        </p:grpSpPr>
        <p:sp>
          <p:nvSpPr>
            <p:cNvPr id="665" name="Google Shape;665;p21"/>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rot="5400000" flipH="1">
            <a:off x="8532503" y="4504487"/>
            <a:ext cx="546720" cy="477925"/>
            <a:chOff x="2072075" y="1123775"/>
            <a:chExt cx="417025" cy="364550"/>
          </a:xfrm>
        </p:grpSpPr>
        <p:sp>
          <p:nvSpPr>
            <p:cNvPr id="674" name="Google Shape;674;p21"/>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82"/>
        <p:cNvGrpSpPr/>
        <p:nvPr/>
      </p:nvGrpSpPr>
      <p:grpSpPr>
        <a:xfrm>
          <a:off x="0" y="0"/>
          <a:ext cx="0" cy="0"/>
          <a:chOff x="0" y="0"/>
          <a:chExt cx="0" cy="0"/>
        </a:xfrm>
      </p:grpSpPr>
      <p:pic>
        <p:nvPicPr>
          <p:cNvPr id="683" name="Google Shape;683;p22"/>
          <p:cNvPicPr preferRelativeResize="0"/>
          <p:nvPr/>
        </p:nvPicPr>
        <p:blipFill rotWithShape="1">
          <a:blip r:embed="rId2">
            <a:alphaModFix amt="77000"/>
          </a:blip>
          <a:srcRect l="3479" r="3479"/>
          <a:stretch/>
        </p:blipFill>
        <p:spPr>
          <a:xfrm rot="10800000">
            <a:off x="0" y="0"/>
            <a:ext cx="9144000" cy="5143501"/>
          </a:xfrm>
          <a:prstGeom prst="rect">
            <a:avLst/>
          </a:prstGeom>
          <a:noFill/>
          <a:ln>
            <a:noFill/>
          </a:ln>
        </p:spPr>
      </p:pic>
      <p:grpSp>
        <p:nvGrpSpPr>
          <p:cNvPr id="684" name="Google Shape;684;p22"/>
          <p:cNvGrpSpPr/>
          <p:nvPr/>
        </p:nvGrpSpPr>
        <p:grpSpPr>
          <a:xfrm>
            <a:off x="715100" y="535000"/>
            <a:ext cx="7713944" cy="4073353"/>
            <a:chOff x="715100" y="535000"/>
            <a:chExt cx="7713944" cy="4073353"/>
          </a:xfrm>
        </p:grpSpPr>
        <p:sp>
          <p:nvSpPr>
            <p:cNvPr id="685" name="Google Shape;685;p22"/>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22"/>
          <p:cNvSpPr txBox="1">
            <a:spLocks noGrp="1"/>
          </p:cNvSpPr>
          <p:nvPr>
            <p:ph type="title" hasCustomPrompt="1"/>
          </p:nvPr>
        </p:nvSpPr>
        <p:spPr>
          <a:xfrm>
            <a:off x="2754450" y="1166413"/>
            <a:ext cx="3403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88" name="Google Shape;688;p22"/>
          <p:cNvSpPr txBox="1">
            <a:spLocks noGrp="1"/>
          </p:cNvSpPr>
          <p:nvPr>
            <p:ph type="subTitle" idx="1"/>
          </p:nvPr>
        </p:nvSpPr>
        <p:spPr>
          <a:xfrm>
            <a:off x="2754450" y="1935188"/>
            <a:ext cx="3403200" cy="38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9" name="Google Shape;689;p22"/>
          <p:cNvSpPr txBox="1">
            <a:spLocks noGrp="1"/>
          </p:cNvSpPr>
          <p:nvPr>
            <p:ph type="title" idx="2" hasCustomPrompt="1"/>
          </p:nvPr>
        </p:nvSpPr>
        <p:spPr>
          <a:xfrm>
            <a:off x="945350" y="2921063"/>
            <a:ext cx="3403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90" name="Google Shape;690;p22"/>
          <p:cNvSpPr txBox="1">
            <a:spLocks noGrp="1"/>
          </p:cNvSpPr>
          <p:nvPr>
            <p:ph type="subTitle" idx="3"/>
          </p:nvPr>
        </p:nvSpPr>
        <p:spPr>
          <a:xfrm>
            <a:off x="945350" y="3689838"/>
            <a:ext cx="3403200" cy="38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1" name="Google Shape;691;p22"/>
          <p:cNvSpPr txBox="1">
            <a:spLocks noGrp="1"/>
          </p:cNvSpPr>
          <p:nvPr>
            <p:ph type="title" idx="4" hasCustomPrompt="1"/>
          </p:nvPr>
        </p:nvSpPr>
        <p:spPr>
          <a:xfrm>
            <a:off x="4795450" y="2921063"/>
            <a:ext cx="3403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92" name="Google Shape;692;p22"/>
          <p:cNvSpPr txBox="1">
            <a:spLocks noGrp="1"/>
          </p:cNvSpPr>
          <p:nvPr>
            <p:ph type="subTitle" idx="5"/>
          </p:nvPr>
        </p:nvSpPr>
        <p:spPr>
          <a:xfrm>
            <a:off x="4795450" y="3689838"/>
            <a:ext cx="3403200" cy="38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93" name="Google Shape;693;p22"/>
          <p:cNvGrpSpPr/>
          <p:nvPr/>
        </p:nvGrpSpPr>
        <p:grpSpPr>
          <a:xfrm rot="10800000" flipH="1">
            <a:off x="8471757" y="4610886"/>
            <a:ext cx="244552" cy="344369"/>
            <a:chOff x="4953450" y="1632950"/>
            <a:chExt cx="145100" cy="204325"/>
          </a:xfrm>
        </p:grpSpPr>
        <p:sp>
          <p:nvSpPr>
            <p:cNvPr id="694" name="Google Shape;694;p22"/>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22"/>
          <p:cNvGrpSpPr/>
          <p:nvPr/>
        </p:nvGrpSpPr>
        <p:grpSpPr>
          <a:xfrm rot="5400000" flipH="1">
            <a:off x="8497000" y="155514"/>
            <a:ext cx="546720" cy="477958"/>
            <a:chOff x="2072075" y="1123775"/>
            <a:chExt cx="417025" cy="364575"/>
          </a:xfrm>
        </p:grpSpPr>
        <p:sp>
          <p:nvSpPr>
            <p:cNvPr id="699" name="Google Shape;699;p22"/>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22"/>
          <p:cNvGrpSpPr/>
          <p:nvPr/>
        </p:nvGrpSpPr>
        <p:grpSpPr>
          <a:xfrm rot="5400000" flipH="1">
            <a:off x="-40445" y="4385959"/>
            <a:ext cx="794859" cy="477958"/>
            <a:chOff x="1882800" y="1123775"/>
            <a:chExt cx="606300" cy="364575"/>
          </a:xfrm>
        </p:grpSpPr>
        <p:sp>
          <p:nvSpPr>
            <p:cNvPr id="709" name="Google Shape;709;p22"/>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22"/>
          <p:cNvGrpSpPr/>
          <p:nvPr/>
        </p:nvGrpSpPr>
        <p:grpSpPr>
          <a:xfrm flipH="1">
            <a:off x="8773443" y="4406269"/>
            <a:ext cx="197149" cy="197149"/>
            <a:chOff x="5219175" y="1126200"/>
            <a:chExt cx="54150" cy="54150"/>
          </a:xfrm>
        </p:grpSpPr>
        <p:sp>
          <p:nvSpPr>
            <p:cNvPr id="722" name="Google Shape;722;p22"/>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26"/>
        <p:cNvGrpSpPr/>
        <p:nvPr/>
      </p:nvGrpSpPr>
      <p:grpSpPr>
        <a:xfrm>
          <a:off x="0" y="0"/>
          <a:ext cx="0" cy="0"/>
          <a:chOff x="0" y="0"/>
          <a:chExt cx="0" cy="0"/>
        </a:xfrm>
      </p:grpSpPr>
      <p:pic>
        <p:nvPicPr>
          <p:cNvPr id="727" name="Google Shape;727;p23"/>
          <p:cNvPicPr preferRelativeResize="0"/>
          <p:nvPr/>
        </p:nvPicPr>
        <p:blipFill rotWithShape="1">
          <a:blip r:embed="rId2">
            <a:alphaModFix amt="92000"/>
          </a:blip>
          <a:srcRect l="3479" r="3479"/>
          <a:stretch/>
        </p:blipFill>
        <p:spPr>
          <a:xfrm>
            <a:off x="0" y="0"/>
            <a:ext cx="9144000" cy="5143501"/>
          </a:xfrm>
          <a:prstGeom prst="rect">
            <a:avLst/>
          </a:prstGeom>
          <a:noFill/>
          <a:ln>
            <a:noFill/>
          </a:ln>
        </p:spPr>
      </p:pic>
      <p:grpSp>
        <p:nvGrpSpPr>
          <p:cNvPr id="728" name="Google Shape;728;p23"/>
          <p:cNvGrpSpPr/>
          <p:nvPr/>
        </p:nvGrpSpPr>
        <p:grpSpPr>
          <a:xfrm>
            <a:off x="715100" y="535000"/>
            <a:ext cx="7713944" cy="4073353"/>
            <a:chOff x="715100" y="535000"/>
            <a:chExt cx="7713944" cy="4073353"/>
          </a:xfrm>
        </p:grpSpPr>
        <p:sp>
          <p:nvSpPr>
            <p:cNvPr id="729" name="Google Shape;729;p23"/>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23"/>
          <p:cNvSpPr txBox="1">
            <a:spLocks noGrp="1"/>
          </p:cNvSpPr>
          <p:nvPr>
            <p:ph type="ctrTitle"/>
          </p:nvPr>
        </p:nvSpPr>
        <p:spPr>
          <a:xfrm>
            <a:off x="2429950" y="746025"/>
            <a:ext cx="4284000" cy="87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2" name="Google Shape;732;p23"/>
          <p:cNvSpPr txBox="1">
            <a:spLocks noGrp="1"/>
          </p:cNvSpPr>
          <p:nvPr>
            <p:ph type="subTitle" idx="1"/>
          </p:nvPr>
        </p:nvSpPr>
        <p:spPr>
          <a:xfrm>
            <a:off x="2425075" y="1620900"/>
            <a:ext cx="4293900" cy="11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33" name="Google Shape;733;p23"/>
          <p:cNvGrpSpPr/>
          <p:nvPr/>
        </p:nvGrpSpPr>
        <p:grpSpPr>
          <a:xfrm rot="-5400000" flipH="1">
            <a:off x="83625" y="4510028"/>
            <a:ext cx="546720" cy="477958"/>
            <a:chOff x="2072075" y="1123775"/>
            <a:chExt cx="417025" cy="364575"/>
          </a:xfrm>
        </p:grpSpPr>
        <p:sp>
          <p:nvSpPr>
            <p:cNvPr id="734" name="Google Shape;734;p23"/>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3"/>
          <p:cNvGrpSpPr/>
          <p:nvPr/>
        </p:nvGrpSpPr>
        <p:grpSpPr>
          <a:xfrm rot="-5400000" flipH="1">
            <a:off x="8372930" y="279584"/>
            <a:ext cx="794859" cy="477958"/>
            <a:chOff x="1882800" y="1123775"/>
            <a:chExt cx="606300" cy="364575"/>
          </a:xfrm>
        </p:grpSpPr>
        <p:sp>
          <p:nvSpPr>
            <p:cNvPr id="744" name="Google Shape;744;p23"/>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23"/>
          <p:cNvGrpSpPr/>
          <p:nvPr/>
        </p:nvGrpSpPr>
        <p:grpSpPr>
          <a:xfrm rot="10800000">
            <a:off x="8764809" y="1218774"/>
            <a:ext cx="244552" cy="344369"/>
            <a:chOff x="4953450" y="1632950"/>
            <a:chExt cx="145100" cy="204325"/>
          </a:xfrm>
        </p:grpSpPr>
        <p:sp>
          <p:nvSpPr>
            <p:cNvPr id="757" name="Google Shape;757;p23"/>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3"/>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3"/>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3"/>
          <p:cNvGrpSpPr/>
          <p:nvPr/>
        </p:nvGrpSpPr>
        <p:grpSpPr>
          <a:xfrm flipH="1">
            <a:off x="118006" y="3919600"/>
            <a:ext cx="184587" cy="184592"/>
            <a:chOff x="5219175" y="1126200"/>
            <a:chExt cx="54150" cy="54150"/>
          </a:xfrm>
        </p:grpSpPr>
        <p:sp>
          <p:nvSpPr>
            <p:cNvPr id="762" name="Google Shape;762;p2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23"/>
          <p:cNvSpPr txBox="1"/>
          <p:nvPr/>
        </p:nvSpPr>
        <p:spPr>
          <a:xfrm>
            <a:off x="2085975" y="3627175"/>
            <a:ext cx="4751700" cy="4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100">
                <a:solidFill>
                  <a:schemeClr val="dk1"/>
                </a:solidFill>
                <a:latin typeface="Work Sans"/>
                <a:ea typeface="Work Sans"/>
                <a:cs typeface="Work Sans"/>
                <a:sym typeface="Work Sans"/>
              </a:rPr>
              <a:t>CREDITS: This presentation template was created by </a:t>
            </a:r>
            <a:r>
              <a:rPr lang="en" sz="11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1"/>
                </a:solidFill>
                <a:latin typeface="Work Sans"/>
                <a:ea typeface="Work Sans"/>
                <a:cs typeface="Work Sans"/>
                <a:sym typeface="Work Sans"/>
              </a:rPr>
              <a:t>, including icons by </a:t>
            </a:r>
            <a:r>
              <a:rPr lang="en" sz="11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dk1"/>
                </a:solidFill>
                <a:latin typeface="Work Sans"/>
                <a:ea typeface="Work Sans"/>
                <a:cs typeface="Work Sans"/>
                <a:sym typeface="Work Sans"/>
              </a:rPr>
              <a:t> </a:t>
            </a:r>
            <a:r>
              <a:rPr lang="en" sz="1100">
                <a:solidFill>
                  <a:schemeClr val="dk1"/>
                </a:solidFill>
                <a:latin typeface="Work Sans"/>
                <a:ea typeface="Work Sans"/>
                <a:cs typeface="Work Sans"/>
                <a:sym typeface="Work Sans"/>
              </a:rPr>
              <a:t>and infographics &amp; images by </a:t>
            </a:r>
            <a:r>
              <a:rPr lang="en" sz="11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1"/>
              </a:solidFill>
              <a:latin typeface="Work Sans"/>
              <a:ea typeface="Work Sans"/>
              <a:cs typeface="Work Sans"/>
              <a:sym typeface="Work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67"/>
        <p:cNvGrpSpPr/>
        <p:nvPr/>
      </p:nvGrpSpPr>
      <p:grpSpPr>
        <a:xfrm>
          <a:off x="0" y="0"/>
          <a:ext cx="0" cy="0"/>
          <a:chOff x="0" y="0"/>
          <a:chExt cx="0" cy="0"/>
        </a:xfrm>
      </p:grpSpPr>
      <p:pic>
        <p:nvPicPr>
          <p:cNvPr id="768" name="Google Shape;768;p24"/>
          <p:cNvPicPr preferRelativeResize="0"/>
          <p:nvPr/>
        </p:nvPicPr>
        <p:blipFill rotWithShape="1">
          <a:blip r:embed="rId2">
            <a:alphaModFix amt="77000"/>
          </a:blip>
          <a:srcRect l="3479" r="3479"/>
          <a:stretch/>
        </p:blipFill>
        <p:spPr>
          <a:xfrm rot="10800000">
            <a:off x="0" y="0"/>
            <a:ext cx="9144000" cy="5143501"/>
          </a:xfrm>
          <a:prstGeom prst="rect">
            <a:avLst/>
          </a:prstGeom>
          <a:noFill/>
          <a:ln>
            <a:noFill/>
          </a:ln>
        </p:spPr>
      </p:pic>
      <p:grpSp>
        <p:nvGrpSpPr>
          <p:cNvPr id="769" name="Google Shape;769;p24"/>
          <p:cNvGrpSpPr/>
          <p:nvPr/>
        </p:nvGrpSpPr>
        <p:grpSpPr>
          <a:xfrm>
            <a:off x="429447" y="298520"/>
            <a:ext cx="8285106" cy="4546461"/>
            <a:chOff x="429447" y="298520"/>
            <a:chExt cx="8285106" cy="4546461"/>
          </a:xfrm>
        </p:grpSpPr>
        <p:sp>
          <p:nvSpPr>
            <p:cNvPr id="770" name="Google Shape;770;p24"/>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4"/>
          <p:cNvGrpSpPr/>
          <p:nvPr/>
        </p:nvGrpSpPr>
        <p:grpSpPr>
          <a:xfrm rot="-5400000" flipH="1">
            <a:off x="64778" y="161087"/>
            <a:ext cx="546720" cy="477925"/>
            <a:chOff x="2072075" y="1123775"/>
            <a:chExt cx="417025" cy="364550"/>
          </a:xfrm>
        </p:grpSpPr>
        <p:sp>
          <p:nvSpPr>
            <p:cNvPr id="773" name="Google Shape;773;p24"/>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24"/>
          <p:cNvGrpSpPr/>
          <p:nvPr/>
        </p:nvGrpSpPr>
        <p:grpSpPr>
          <a:xfrm rot="5400000" flipH="1">
            <a:off x="8532503" y="4504487"/>
            <a:ext cx="546720" cy="477925"/>
            <a:chOff x="2072075" y="1123775"/>
            <a:chExt cx="417025" cy="364550"/>
          </a:xfrm>
        </p:grpSpPr>
        <p:sp>
          <p:nvSpPr>
            <p:cNvPr id="782" name="Google Shape;782;p24"/>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4"/>
          <p:cNvGrpSpPr/>
          <p:nvPr/>
        </p:nvGrpSpPr>
        <p:grpSpPr>
          <a:xfrm rot="10800000" flipH="1">
            <a:off x="8619262" y="164811"/>
            <a:ext cx="244552" cy="344369"/>
            <a:chOff x="4953450" y="1632950"/>
            <a:chExt cx="145100" cy="204325"/>
          </a:xfrm>
        </p:grpSpPr>
        <p:sp>
          <p:nvSpPr>
            <p:cNvPr id="791" name="Google Shape;791;p24"/>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24"/>
          <p:cNvSpPr/>
          <p:nvPr/>
        </p:nvSpPr>
        <p:spPr>
          <a:xfrm rot="5400000">
            <a:off x="8867453" y="5103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96"/>
        <p:cNvGrpSpPr/>
        <p:nvPr/>
      </p:nvGrpSpPr>
      <p:grpSpPr>
        <a:xfrm>
          <a:off x="0" y="0"/>
          <a:ext cx="0" cy="0"/>
          <a:chOff x="0" y="0"/>
          <a:chExt cx="0" cy="0"/>
        </a:xfrm>
      </p:grpSpPr>
      <p:pic>
        <p:nvPicPr>
          <p:cNvPr id="797" name="Google Shape;797;p25"/>
          <p:cNvPicPr preferRelativeResize="0"/>
          <p:nvPr/>
        </p:nvPicPr>
        <p:blipFill rotWithShape="1">
          <a:blip r:embed="rId2">
            <a:alphaModFix amt="77000"/>
          </a:blip>
          <a:srcRect l="3479" r="3479"/>
          <a:stretch/>
        </p:blipFill>
        <p:spPr>
          <a:xfrm rot="10800000">
            <a:off x="0" y="0"/>
            <a:ext cx="9144000" cy="5143501"/>
          </a:xfrm>
          <a:prstGeom prst="rect">
            <a:avLst/>
          </a:prstGeom>
          <a:noFill/>
          <a:ln>
            <a:noFill/>
          </a:ln>
        </p:spPr>
      </p:pic>
      <p:grpSp>
        <p:nvGrpSpPr>
          <p:cNvPr id="798" name="Google Shape;798;p25"/>
          <p:cNvGrpSpPr/>
          <p:nvPr/>
        </p:nvGrpSpPr>
        <p:grpSpPr>
          <a:xfrm>
            <a:off x="429447" y="298520"/>
            <a:ext cx="8285106" cy="4546461"/>
            <a:chOff x="429447" y="298520"/>
            <a:chExt cx="8285106" cy="4546461"/>
          </a:xfrm>
        </p:grpSpPr>
        <p:sp>
          <p:nvSpPr>
            <p:cNvPr id="799" name="Google Shape;799;p25"/>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5"/>
          <p:cNvGrpSpPr/>
          <p:nvPr/>
        </p:nvGrpSpPr>
        <p:grpSpPr>
          <a:xfrm rot="5400000">
            <a:off x="8532503" y="161087"/>
            <a:ext cx="546720" cy="477925"/>
            <a:chOff x="2072075" y="1123775"/>
            <a:chExt cx="417025" cy="364550"/>
          </a:xfrm>
        </p:grpSpPr>
        <p:sp>
          <p:nvSpPr>
            <p:cNvPr id="802" name="Google Shape;802;p25"/>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5"/>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25"/>
          <p:cNvGrpSpPr/>
          <p:nvPr/>
        </p:nvGrpSpPr>
        <p:grpSpPr>
          <a:xfrm rot="-5400000">
            <a:off x="64778" y="4504487"/>
            <a:ext cx="546720" cy="477925"/>
            <a:chOff x="2072075" y="1123775"/>
            <a:chExt cx="417025" cy="364550"/>
          </a:xfrm>
        </p:grpSpPr>
        <p:sp>
          <p:nvSpPr>
            <p:cNvPr id="811" name="Google Shape;811;p25"/>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5"/>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5"/>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5"/>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5"/>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5"/>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5"/>
          <p:cNvGrpSpPr/>
          <p:nvPr/>
        </p:nvGrpSpPr>
        <p:grpSpPr>
          <a:xfrm rot="10800000">
            <a:off x="280186" y="164811"/>
            <a:ext cx="244552" cy="344369"/>
            <a:chOff x="4953450" y="1632950"/>
            <a:chExt cx="145100" cy="204325"/>
          </a:xfrm>
        </p:grpSpPr>
        <p:sp>
          <p:nvSpPr>
            <p:cNvPr id="820" name="Google Shape;820;p25"/>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5"/>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5"/>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25"/>
          <p:cNvSpPr/>
          <p:nvPr/>
        </p:nvSpPr>
        <p:spPr>
          <a:xfrm rot="-5400000" flipH="1">
            <a:off x="155174" y="5103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25"/>
        <p:cNvGrpSpPr/>
        <p:nvPr/>
      </p:nvGrpSpPr>
      <p:grpSpPr>
        <a:xfrm>
          <a:off x="0" y="0"/>
          <a:ext cx="0" cy="0"/>
          <a:chOff x="0" y="0"/>
          <a:chExt cx="0" cy="0"/>
        </a:xfrm>
      </p:grpSpPr>
      <p:pic>
        <p:nvPicPr>
          <p:cNvPr id="826" name="Google Shape;826;p26"/>
          <p:cNvPicPr preferRelativeResize="0"/>
          <p:nvPr/>
        </p:nvPicPr>
        <p:blipFill rotWithShape="1">
          <a:blip r:embed="rId2">
            <a:alphaModFix amt="92000"/>
          </a:blip>
          <a:srcRect l="3479" r="3479"/>
          <a:stretch/>
        </p:blipFill>
        <p:spPr>
          <a:xfrm>
            <a:off x="0" y="0"/>
            <a:ext cx="9144000" cy="5143501"/>
          </a:xfrm>
          <a:prstGeom prst="rect">
            <a:avLst/>
          </a:prstGeom>
          <a:noFill/>
          <a:ln>
            <a:noFill/>
          </a:ln>
        </p:spPr>
      </p:pic>
      <p:grpSp>
        <p:nvGrpSpPr>
          <p:cNvPr id="827" name="Google Shape;827;p26"/>
          <p:cNvGrpSpPr/>
          <p:nvPr/>
        </p:nvGrpSpPr>
        <p:grpSpPr>
          <a:xfrm>
            <a:off x="715100" y="535000"/>
            <a:ext cx="7713944" cy="4073353"/>
            <a:chOff x="715100" y="535000"/>
            <a:chExt cx="7713944" cy="4073353"/>
          </a:xfrm>
        </p:grpSpPr>
        <p:sp>
          <p:nvSpPr>
            <p:cNvPr id="828" name="Google Shape;828;p26"/>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6"/>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26"/>
          <p:cNvGrpSpPr/>
          <p:nvPr/>
        </p:nvGrpSpPr>
        <p:grpSpPr>
          <a:xfrm rot="-5400000" flipH="1">
            <a:off x="100041" y="4510028"/>
            <a:ext cx="546720" cy="477958"/>
            <a:chOff x="2072075" y="1123775"/>
            <a:chExt cx="417025" cy="364575"/>
          </a:xfrm>
        </p:grpSpPr>
        <p:sp>
          <p:nvSpPr>
            <p:cNvPr id="831" name="Google Shape;831;p2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26"/>
          <p:cNvGrpSpPr/>
          <p:nvPr/>
        </p:nvGrpSpPr>
        <p:grpSpPr>
          <a:xfrm rot="-5400000" flipH="1">
            <a:off x="8266882" y="402047"/>
            <a:ext cx="1039787" cy="477958"/>
            <a:chOff x="1882800" y="1123775"/>
            <a:chExt cx="793125" cy="364575"/>
          </a:xfrm>
        </p:grpSpPr>
        <p:sp>
          <p:nvSpPr>
            <p:cNvPr id="841" name="Google Shape;841;p26"/>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26"/>
          <p:cNvSpPr/>
          <p:nvPr/>
        </p:nvSpPr>
        <p:spPr>
          <a:xfrm rot="10800000">
            <a:off x="-262687" y="-31116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305590" y="5064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26"/>
          <p:cNvGrpSpPr/>
          <p:nvPr/>
        </p:nvGrpSpPr>
        <p:grpSpPr>
          <a:xfrm>
            <a:off x="910750" y="126982"/>
            <a:ext cx="197149" cy="197149"/>
            <a:chOff x="5219175" y="1126200"/>
            <a:chExt cx="54150" cy="54150"/>
          </a:xfrm>
        </p:grpSpPr>
        <p:sp>
          <p:nvSpPr>
            <p:cNvPr id="859" name="Google Shape;859;p2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26"/>
          <p:cNvGrpSpPr/>
          <p:nvPr/>
        </p:nvGrpSpPr>
        <p:grpSpPr>
          <a:xfrm rot="10800000" flipH="1">
            <a:off x="8722850" y="4516149"/>
            <a:ext cx="244552" cy="344369"/>
            <a:chOff x="4953450" y="1632950"/>
            <a:chExt cx="145100" cy="204325"/>
          </a:xfrm>
        </p:grpSpPr>
        <p:sp>
          <p:nvSpPr>
            <p:cNvPr id="864" name="Google Shape;864;p26"/>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26"/>
          <p:cNvSpPr/>
          <p:nvPr/>
        </p:nvSpPr>
        <p:spPr>
          <a:xfrm rot="5400000">
            <a:off x="8609778" y="48569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pic>
        <p:nvPicPr>
          <p:cNvPr id="57" name="Google Shape;57;p3"/>
          <p:cNvPicPr preferRelativeResize="0"/>
          <p:nvPr/>
        </p:nvPicPr>
        <p:blipFill rotWithShape="1">
          <a:blip r:embed="rId2">
            <a:alphaModFix amt="92000"/>
          </a:blip>
          <a:srcRect l="3479" r="3479"/>
          <a:stretch/>
        </p:blipFill>
        <p:spPr>
          <a:xfrm>
            <a:off x="0" y="0"/>
            <a:ext cx="9144000" cy="5143501"/>
          </a:xfrm>
          <a:prstGeom prst="rect">
            <a:avLst/>
          </a:prstGeom>
          <a:noFill/>
          <a:ln>
            <a:noFill/>
          </a:ln>
        </p:spPr>
      </p:pic>
      <p:grpSp>
        <p:nvGrpSpPr>
          <p:cNvPr id="58" name="Google Shape;58;p3"/>
          <p:cNvGrpSpPr/>
          <p:nvPr/>
        </p:nvGrpSpPr>
        <p:grpSpPr>
          <a:xfrm>
            <a:off x="715100" y="535000"/>
            <a:ext cx="7713944" cy="4073353"/>
            <a:chOff x="715100" y="535000"/>
            <a:chExt cx="7713944" cy="4073353"/>
          </a:xfrm>
        </p:grpSpPr>
        <p:sp>
          <p:nvSpPr>
            <p:cNvPr id="59" name="Google Shape;59;p3"/>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3"/>
          <p:cNvSpPr txBox="1">
            <a:spLocks noGrp="1"/>
          </p:cNvSpPr>
          <p:nvPr>
            <p:ph type="title"/>
          </p:nvPr>
        </p:nvSpPr>
        <p:spPr>
          <a:xfrm>
            <a:off x="2391900" y="2482488"/>
            <a:ext cx="4360200" cy="1264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3772650" y="1192363"/>
            <a:ext cx="1598700" cy="10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 name="Google Shape;63;p3"/>
          <p:cNvSpPr txBox="1">
            <a:spLocks noGrp="1"/>
          </p:cNvSpPr>
          <p:nvPr>
            <p:ph type="subTitle" idx="1"/>
          </p:nvPr>
        </p:nvSpPr>
        <p:spPr>
          <a:xfrm>
            <a:off x="2391900" y="4075088"/>
            <a:ext cx="43602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4" name="Google Shape;64;p3"/>
          <p:cNvGrpSpPr/>
          <p:nvPr/>
        </p:nvGrpSpPr>
        <p:grpSpPr>
          <a:xfrm rot="10800000" flipH="1">
            <a:off x="234709" y="758461"/>
            <a:ext cx="244552" cy="344369"/>
            <a:chOff x="4953450" y="1632950"/>
            <a:chExt cx="145100" cy="204325"/>
          </a:xfrm>
        </p:grpSpPr>
        <p:sp>
          <p:nvSpPr>
            <p:cNvPr id="65" name="Google Shape;65;p3"/>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5400000" flipH="1">
            <a:off x="83625" y="4510028"/>
            <a:ext cx="546720" cy="477958"/>
            <a:chOff x="2072075" y="1123775"/>
            <a:chExt cx="417025" cy="364575"/>
          </a:xfrm>
        </p:grpSpPr>
        <p:sp>
          <p:nvSpPr>
            <p:cNvPr id="70" name="Google Shape;70;p3"/>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3"/>
          <p:cNvGrpSpPr/>
          <p:nvPr/>
        </p:nvGrpSpPr>
        <p:grpSpPr>
          <a:xfrm rot="-5400000" flipH="1">
            <a:off x="8250466" y="402047"/>
            <a:ext cx="1039787" cy="477958"/>
            <a:chOff x="1882800" y="1123775"/>
            <a:chExt cx="793125" cy="364575"/>
          </a:xfrm>
        </p:grpSpPr>
        <p:sp>
          <p:nvSpPr>
            <p:cNvPr id="80" name="Google Shape;80;p3"/>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8558681" y="4433307"/>
            <a:ext cx="197149" cy="197149"/>
            <a:chOff x="5219175" y="1126200"/>
            <a:chExt cx="54150" cy="54150"/>
          </a:xfrm>
        </p:grpSpPr>
        <p:sp>
          <p:nvSpPr>
            <p:cNvPr id="96" name="Google Shape;96;p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flipH="1">
            <a:off x="-489835" y="311413"/>
            <a:ext cx="1206132" cy="3329044"/>
            <a:chOff x="8103614" y="-674412"/>
            <a:chExt cx="1206132" cy="3329044"/>
          </a:xfrm>
        </p:grpSpPr>
        <p:sp>
          <p:nvSpPr>
            <p:cNvPr id="101" name="Google Shape;101;p3"/>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a:off x="8103614" y="-674412"/>
              <a:ext cx="1206132" cy="3329044"/>
              <a:chOff x="8094214" y="-974987"/>
              <a:chExt cx="1206132" cy="3329044"/>
            </a:xfrm>
          </p:grpSpPr>
          <p:sp>
            <p:nvSpPr>
              <p:cNvPr id="103" name="Google Shape;103;p3"/>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0"/>
        <p:cNvGrpSpPr/>
        <p:nvPr/>
      </p:nvGrpSpPr>
      <p:grpSpPr>
        <a:xfrm>
          <a:off x="0" y="0"/>
          <a:ext cx="0" cy="0"/>
          <a:chOff x="0" y="0"/>
          <a:chExt cx="0" cy="0"/>
        </a:xfrm>
      </p:grpSpPr>
      <p:pic>
        <p:nvPicPr>
          <p:cNvPr id="131" name="Google Shape;131;p5"/>
          <p:cNvPicPr preferRelativeResize="0"/>
          <p:nvPr/>
        </p:nvPicPr>
        <p:blipFill rotWithShape="1">
          <a:blip r:embed="rId2">
            <a:alphaModFix amt="92000"/>
          </a:blip>
          <a:srcRect l="3479" r="3479"/>
          <a:stretch/>
        </p:blipFill>
        <p:spPr>
          <a:xfrm rot="10800000">
            <a:off x="0" y="0"/>
            <a:ext cx="9144000" cy="5143501"/>
          </a:xfrm>
          <a:prstGeom prst="rect">
            <a:avLst/>
          </a:prstGeom>
          <a:noFill/>
          <a:ln>
            <a:noFill/>
          </a:ln>
        </p:spPr>
      </p:pic>
      <p:grpSp>
        <p:nvGrpSpPr>
          <p:cNvPr id="132" name="Google Shape;132;p5"/>
          <p:cNvGrpSpPr/>
          <p:nvPr/>
        </p:nvGrpSpPr>
        <p:grpSpPr>
          <a:xfrm>
            <a:off x="429447" y="298520"/>
            <a:ext cx="8285106" cy="4546461"/>
            <a:chOff x="429447" y="298520"/>
            <a:chExt cx="8285106" cy="4546461"/>
          </a:xfrm>
        </p:grpSpPr>
        <p:sp>
          <p:nvSpPr>
            <p:cNvPr id="133" name="Google Shape;133;p5"/>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rot="5400000">
            <a:off x="8532503" y="161087"/>
            <a:ext cx="546720" cy="477925"/>
            <a:chOff x="2072075" y="1123775"/>
            <a:chExt cx="417025" cy="364550"/>
          </a:xfrm>
        </p:grpSpPr>
        <p:sp>
          <p:nvSpPr>
            <p:cNvPr id="136" name="Google Shape;136;p5"/>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5"/>
          <p:cNvGrpSpPr/>
          <p:nvPr/>
        </p:nvGrpSpPr>
        <p:grpSpPr>
          <a:xfrm rot="-5400000" flipH="1">
            <a:off x="64778" y="161087"/>
            <a:ext cx="546720" cy="477925"/>
            <a:chOff x="2072075" y="1123775"/>
            <a:chExt cx="417025" cy="364550"/>
          </a:xfrm>
        </p:grpSpPr>
        <p:sp>
          <p:nvSpPr>
            <p:cNvPr id="145" name="Google Shape;145;p5"/>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5"/>
          <p:cNvSpPr txBox="1">
            <a:spLocks noGrp="1"/>
          </p:cNvSpPr>
          <p:nvPr>
            <p:ph type="subTitle" idx="1"/>
          </p:nvPr>
        </p:nvSpPr>
        <p:spPr>
          <a:xfrm>
            <a:off x="983975" y="2416700"/>
            <a:ext cx="3165000" cy="523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Archivo SemiBold"/>
              <a:buNone/>
              <a:defRPr sz="2100" b="1" i="1">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2pPr>
            <a:lvl3pPr lvl="2"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3pPr>
            <a:lvl4pPr lvl="3"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4pPr>
            <a:lvl5pPr lvl="4"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5pPr>
            <a:lvl6pPr lvl="5"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6pPr>
            <a:lvl7pPr lvl="6"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7pPr>
            <a:lvl8pPr lvl="7"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8pPr>
            <a:lvl9pPr lvl="8" algn="ctr">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9pPr>
          </a:lstStyle>
          <a:p>
            <a:endParaRPr/>
          </a:p>
        </p:txBody>
      </p:sp>
      <p:sp>
        <p:nvSpPr>
          <p:cNvPr id="154" name="Google Shape;154;p5"/>
          <p:cNvSpPr txBox="1">
            <a:spLocks noGrp="1"/>
          </p:cNvSpPr>
          <p:nvPr>
            <p:ph type="subTitle" idx="2"/>
          </p:nvPr>
        </p:nvSpPr>
        <p:spPr>
          <a:xfrm>
            <a:off x="4995025" y="2416700"/>
            <a:ext cx="3165000" cy="52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rchivo SemiBold"/>
              <a:buNone/>
              <a:defRPr sz="2100" b="1" i="1">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2pPr>
            <a:lvl3pPr lvl="2"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3pPr>
            <a:lvl4pPr lvl="3"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4pPr>
            <a:lvl5pPr lvl="4"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5pPr>
            <a:lvl6pPr lvl="5"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6pPr>
            <a:lvl7pPr lvl="6"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7pPr>
            <a:lvl8pPr lvl="7"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8pPr>
            <a:lvl9pPr lvl="8" algn="ctr" rtl="0">
              <a:lnSpc>
                <a:spcPct val="100000"/>
              </a:lnSpc>
              <a:spcBef>
                <a:spcPts val="0"/>
              </a:spcBef>
              <a:spcAft>
                <a:spcPts val="0"/>
              </a:spcAft>
              <a:buClr>
                <a:schemeClr val="dk1"/>
              </a:buClr>
              <a:buSzPts val="2400"/>
              <a:buFont typeface="Archivo SemiBold"/>
              <a:buNone/>
              <a:defRPr sz="2400">
                <a:solidFill>
                  <a:schemeClr val="dk1"/>
                </a:solidFill>
                <a:latin typeface="Archivo SemiBold"/>
                <a:ea typeface="Archivo SemiBold"/>
                <a:cs typeface="Archivo SemiBold"/>
                <a:sym typeface="Archivo SemiBold"/>
              </a:defRPr>
            </a:lvl9pPr>
          </a:lstStyle>
          <a:p>
            <a:endParaRPr/>
          </a:p>
        </p:txBody>
      </p:sp>
      <p:sp>
        <p:nvSpPr>
          <p:cNvPr id="155" name="Google Shape;155;p5"/>
          <p:cNvSpPr txBox="1">
            <a:spLocks noGrp="1"/>
          </p:cNvSpPr>
          <p:nvPr>
            <p:ph type="subTitle" idx="3"/>
          </p:nvPr>
        </p:nvSpPr>
        <p:spPr>
          <a:xfrm>
            <a:off x="983975" y="2917150"/>
            <a:ext cx="3165000" cy="128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5"/>
          <p:cNvSpPr txBox="1">
            <a:spLocks noGrp="1"/>
          </p:cNvSpPr>
          <p:nvPr>
            <p:ph type="subTitle" idx="4"/>
          </p:nvPr>
        </p:nvSpPr>
        <p:spPr>
          <a:xfrm>
            <a:off x="4995025" y="2917150"/>
            <a:ext cx="3165000" cy="128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5"/>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pic>
        <p:nvPicPr>
          <p:cNvPr id="159" name="Google Shape;159;p6"/>
          <p:cNvPicPr preferRelativeResize="0"/>
          <p:nvPr/>
        </p:nvPicPr>
        <p:blipFill rotWithShape="1">
          <a:blip r:embed="rId2">
            <a:alphaModFix amt="92000"/>
          </a:blip>
          <a:srcRect l="3479" r="3479"/>
          <a:stretch/>
        </p:blipFill>
        <p:spPr>
          <a:xfrm flipH="1">
            <a:off x="0" y="0"/>
            <a:ext cx="9144000" cy="5143501"/>
          </a:xfrm>
          <a:prstGeom prst="rect">
            <a:avLst/>
          </a:prstGeom>
          <a:noFill/>
          <a:ln>
            <a:noFill/>
          </a:ln>
        </p:spPr>
      </p:pic>
      <p:grpSp>
        <p:nvGrpSpPr>
          <p:cNvPr id="160" name="Google Shape;160;p6"/>
          <p:cNvGrpSpPr/>
          <p:nvPr/>
        </p:nvGrpSpPr>
        <p:grpSpPr>
          <a:xfrm>
            <a:off x="429447" y="298520"/>
            <a:ext cx="8285106" cy="4546461"/>
            <a:chOff x="429447" y="298520"/>
            <a:chExt cx="8285106" cy="4546461"/>
          </a:xfrm>
        </p:grpSpPr>
        <p:sp>
          <p:nvSpPr>
            <p:cNvPr id="161" name="Google Shape;161;p6"/>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6"/>
          <p:cNvGrpSpPr/>
          <p:nvPr/>
        </p:nvGrpSpPr>
        <p:grpSpPr>
          <a:xfrm rot="5400000">
            <a:off x="8532503" y="161087"/>
            <a:ext cx="546720" cy="477925"/>
            <a:chOff x="2072075" y="1123775"/>
            <a:chExt cx="417025" cy="364550"/>
          </a:xfrm>
        </p:grpSpPr>
        <p:sp>
          <p:nvSpPr>
            <p:cNvPr id="164" name="Google Shape;164;p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6"/>
          <p:cNvGrpSpPr/>
          <p:nvPr/>
        </p:nvGrpSpPr>
        <p:grpSpPr>
          <a:xfrm rot="-5400000">
            <a:off x="64778" y="4504487"/>
            <a:ext cx="546720" cy="477925"/>
            <a:chOff x="2072075" y="1123775"/>
            <a:chExt cx="417025" cy="364550"/>
          </a:xfrm>
        </p:grpSpPr>
        <p:sp>
          <p:nvSpPr>
            <p:cNvPr id="173" name="Google Shape;173;p6"/>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6"/>
          <p:cNvGrpSpPr/>
          <p:nvPr/>
        </p:nvGrpSpPr>
        <p:grpSpPr>
          <a:xfrm rot="10800000">
            <a:off x="259112" y="126711"/>
            <a:ext cx="244552" cy="344369"/>
            <a:chOff x="4953450" y="1632950"/>
            <a:chExt cx="145100" cy="204325"/>
          </a:xfrm>
        </p:grpSpPr>
        <p:sp>
          <p:nvSpPr>
            <p:cNvPr id="182" name="Google Shape;182;p6"/>
            <p:cNvSpPr/>
            <p:nvPr/>
          </p:nvSpPr>
          <p:spPr>
            <a:xfrm>
              <a:off x="5026000" y="1632950"/>
              <a:ext cx="25" cy="204325"/>
            </a:xfrm>
            <a:custGeom>
              <a:avLst/>
              <a:gdLst/>
              <a:ahLst/>
              <a:cxnLst/>
              <a:rect l="l" t="t" r="r" b="b"/>
              <a:pathLst>
                <a:path w="1" h="8173" fill="none" extrusionOk="0">
                  <a:moveTo>
                    <a:pt x="1" y="0"/>
                  </a:moveTo>
                  <a:lnTo>
                    <a:pt x="1" y="817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4993825" y="1702900"/>
              <a:ext cx="64400" cy="64400"/>
            </a:xfrm>
            <a:custGeom>
              <a:avLst/>
              <a:gdLst/>
              <a:ahLst/>
              <a:cxnLst/>
              <a:rect l="l" t="t" r="r" b="b"/>
              <a:pathLst>
                <a:path w="2576" h="2576" fill="none" extrusionOk="0">
                  <a:moveTo>
                    <a:pt x="2575" y="2575"/>
                  </a:moveTo>
                  <a:lnTo>
                    <a:pt x="0"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4993825" y="1702900"/>
              <a:ext cx="64400" cy="64400"/>
            </a:xfrm>
            <a:custGeom>
              <a:avLst/>
              <a:gdLst/>
              <a:ahLst/>
              <a:cxnLst/>
              <a:rect l="l" t="t" r="r" b="b"/>
              <a:pathLst>
                <a:path w="2576" h="2576" fill="none" extrusionOk="0">
                  <a:moveTo>
                    <a:pt x="2575" y="0"/>
                  </a:moveTo>
                  <a:lnTo>
                    <a:pt x="0" y="2575"/>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4953450" y="1735100"/>
              <a:ext cx="145100" cy="25"/>
            </a:xfrm>
            <a:custGeom>
              <a:avLst/>
              <a:gdLst/>
              <a:ahLst/>
              <a:cxnLst/>
              <a:rect l="l" t="t" r="r" b="b"/>
              <a:pathLst>
                <a:path w="5804" h="1" fill="none" extrusionOk="0">
                  <a:moveTo>
                    <a:pt x="5804"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6"/>
          <p:cNvSpPr/>
          <p:nvPr/>
        </p:nvSpPr>
        <p:spPr>
          <a:xfrm rot="-5400000" flipH="1">
            <a:off x="134100" y="472200"/>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a:spLocks noGrp="1"/>
          </p:cNvSpPr>
          <p:nvPr>
            <p:ph type="title"/>
          </p:nvPr>
        </p:nvSpPr>
        <p:spPr>
          <a:xfrm>
            <a:off x="720000" y="535000"/>
            <a:ext cx="7704000" cy="48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pic>
        <p:nvPicPr>
          <p:cNvPr id="189" name="Google Shape;189;p7"/>
          <p:cNvPicPr preferRelativeResize="0"/>
          <p:nvPr/>
        </p:nvPicPr>
        <p:blipFill rotWithShape="1">
          <a:blip r:embed="rId2">
            <a:alphaModFix amt="77000"/>
          </a:blip>
          <a:srcRect l="3479" r="3479"/>
          <a:stretch/>
        </p:blipFill>
        <p:spPr>
          <a:xfrm rot="10800000">
            <a:off x="0" y="0"/>
            <a:ext cx="9144000" cy="5143501"/>
          </a:xfrm>
          <a:prstGeom prst="rect">
            <a:avLst/>
          </a:prstGeom>
          <a:noFill/>
          <a:ln>
            <a:noFill/>
          </a:ln>
        </p:spPr>
      </p:pic>
      <p:grpSp>
        <p:nvGrpSpPr>
          <p:cNvPr id="190" name="Google Shape;190;p7"/>
          <p:cNvGrpSpPr/>
          <p:nvPr/>
        </p:nvGrpSpPr>
        <p:grpSpPr>
          <a:xfrm>
            <a:off x="429447" y="298520"/>
            <a:ext cx="8285106" cy="4546461"/>
            <a:chOff x="429447" y="298520"/>
            <a:chExt cx="8285106" cy="4546461"/>
          </a:xfrm>
        </p:grpSpPr>
        <p:sp>
          <p:nvSpPr>
            <p:cNvPr id="191" name="Google Shape;191;p7"/>
            <p:cNvSpPr/>
            <p:nvPr/>
          </p:nvSpPr>
          <p:spPr>
            <a:xfrm>
              <a:off x="429447" y="298520"/>
              <a:ext cx="8124600" cy="4382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589953" y="462880"/>
              <a:ext cx="8124600" cy="4382100"/>
            </a:xfrm>
            <a:prstGeom prst="roundRect">
              <a:avLst>
                <a:gd name="adj" fmla="val 115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7"/>
          <p:cNvSpPr txBox="1">
            <a:spLocks noGrp="1"/>
          </p:cNvSpPr>
          <p:nvPr>
            <p:ph type="title"/>
          </p:nvPr>
        </p:nvSpPr>
        <p:spPr>
          <a:xfrm>
            <a:off x="883788" y="584075"/>
            <a:ext cx="2702100" cy="101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7"/>
          <p:cNvSpPr txBox="1">
            <a:spLocks noGrp="1"/>
          </p:cNvSpPr>
          <p:nvPr>
            <p:ph type="subTitle" idx="1"/>
          </p:nvPr>
        </p:nvSpPr>
        <p:spPr>
          <a:xfrm>
            <a:off x="883788" y="1555075"/>
            <a:ext cx="2702100" cy="1407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5" name="Google Shape;195;p7"/>
          <p:cNvGrpSpPr/>
          <p:nvPr/>
        </p:nvGrpSpPr>
        <p:grpSpPr>
          <a:xfrm rot="5400000">
            <a:off x="8532503" y="161087"/>
            <a:ext cx="546720" cy="477925"/>
            <a:chOff x="2072075" y="1123775"/>
            <a:chExt cx="417025" cy="364550"/>
          </a:xfrm>
        </p:grpSpPr>
        <p:sp>
          <p:nvSpPr>
            <p:cNvPr id="196" name="Google Shape;196;p7"/>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7"/>
          <p:cNvGrpSpPr/>
          <p:nvPr/>
        </p:nvGrpSpPr>
        <p:grpSpPr>
          <a:xfrm rot="-5400000" flipH="1">
            <a:off x="64778" y="161087"/>
            <a:ext cx="546720" cy="477925"/>
            <a:chOff x="2072075" y="1123775"/>
            <a:chExt cx="417025" cy="364550"/>
          </a:xfrm>
        </p:grpSpPr>
        <p:sp>
          <p:nvSpPr>
            <p:cNvPr id="205" name="Google Shape;205;p7"/>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3"/>
        <p:cNvGrpSpPr/>
        <p:nvPr/>
      </p:nvGrpSpPr>
      <p:grpSpPr>
        <a:xfrm>
          <a:off x="0" y="0"/>
          <a:ext cx="0" cy="0"/>
          <a:chOff x="0" y="0"/>
          <a:chExt cx="0" cy="0"/>
        </a:xfrm>
      </p:grpSpPr>
      <p:pic>
        <p:nvPicPr>
          <p:cNvPr id="214" name="Google Shape;214;p8"/>
          <p:cNvPicPr preferRelativeResize="0"/>
          <p:nvPr/>
        </p:nvPicPr>
        <p:blipFill rotWithShape="1">
          <a:blip r:embed="rId2">
            <a:alphaModFix amt="77000"/>
          </a:blip>
          <a:srcRect l="3479" r="3479"/>
          <a:stretch/>
        </p:blipFill>
        <p:spPr>
          <a:xfrm rot="10800000">
            <a:off x="0" y="0"/>
            <a:ext cx="9144000" cy="5143501"/>
          </a:xfrm>
          <a:prstGeom prst="rect">
            <a:avLst/>
          </a:prstGeom>
          <a:noFill/>
          <a:ln>
            <a:noFill/>
          </a:ln>
        </p:spPr>
      </p:pic>
      <p:grpSp>
        <p:nvGrpSpPr>
          <p:cNvPr id="215" name="Google Shape;215;p8"/>
          <p:cNvGrpSpPr/>
          <p:nvPr/>
        </p:nvGrpSpPr>
        <p:grpSpPr>
          <a:xfrm>
            <a:off x="715100" y="535000"/>
            <a:ext cx="7713944" cy="4073353"/>
            <a:chOff x="715100" y="535000"/>
            <a:chExt cx="7713944" cy="4073353"/>
          </a:xfrm>
        </p:grpSpPr>
        <p:sp>
          <p:nvSpPr>
            <p:cNvPr id="216" name="Google Shape;216;p8"/>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rot="-5400000" flipH="1">
            <a:off x="100041" y="4510028"/>
            <a:ext cx="546720" cy="477958"/>
            <a:chOff x="2072075" y="1123775"/>
            <a:chExt cx="417025" cy="364575"/>
          </a:xfrm>
        </p:grpSpPr>
        <p:sp>
          <p:nvSpPr>
            <p:cNvPr id="219" name="Google Shape;219;p8"/>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8"/>
          <p:cNvGrpSpPr/>
          <p:nvPr/>
        </p:nvGrpSpPr>
        <p:grpSpPr>
          <a:xfrm rot="-5400000" flipH="1">
            <a:off x="8266882" y="402047"/>
            <a:ext cx="1039787" cy="477958"/>
            <a:chOff x="1882800" y="1123775"/>
            <a:chExt cx="793125" cy="364575"/>
          </a:xfrm>
        </p:grpSpPr>
        <p:sp>
          <p:nvSpPr>
            <p:cNvPr id="229" name="Google Shape;229;p8"/>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8"/>
          <p:cNvSpPr/>
          <p:nvPr/>
        </p:nvSpPr>
        <p:spPr>
          <a:xfrm rot="10800000">
            <a:off x="-262687" y="-31116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8"/>
          <p:cNvGrpSpPr/>
          <p:nvPr/>
        </p:nvGrpSpPr>
        <p:grpSpPr>
          <a:xfrm>
            <a:off x="910750" y="126982"/>
            <a:ext cx="197149" cy="197149"/>
            <a:chOff x="5219175" y="1126200"/>
            <a:chExt cx="54150" cy="54150"/>
          </a:xfrm>
        </p:grpSpPr>
        <p:sp>
          <p:nvSpPr>
            <p:cNvPr id="246" name="Google Shape;246;p8"/>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8"/>
          <p:cNvSpPr/>
          <p:nvPr/>
        </p:nvSpPr>
        <p:spPr>
          <a:xfrm>
            <a:off x="305590" y="5064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8"/>
          <p:cNvGrpSpPr/>
          <p:nvPr/>
        </p:nvGrpSpPr>
        <p:grpSpPr>
          <a:xfrm flipH="1">
            <a:off x="8412803" y="4566775"/>
            <a:ext cx="184587" cy="184592"/>
            <a:chOff x="5219175" y="1126200"/>
            <a:chExt cx="54150" cy="54150"/>
          </a:xfrm>
        </p:grpSpPr>
        <p:sp>
          <p:nvSpPr>
            <p:cNvPr id="252" name="Google Shape;252;p8"/>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8"/>
          <p:cNvSpPr txBox="1">
            <a:spLocks noGrp="1"/>
          </p:cNvSpPr>
          <p:nvPr>
            <p:ph type="title"/>
          </p:nvPr>
        </p:nvSpPr>
        <p:spPr>
          <a:xfrm>
            <a:off x="2037000" y="1500750"/>
            <a:ext cx="5070000" cy="21420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grpSp>
        <p:nvGrpSpPr>
          <p:cNvPr id="257" name="Google Shape;257;p8"/>
          <p:cNvGrpSpPr/>
          <p:nvPr/>
        </p:nvGrpSpPr>
        <p:grpSpPr>
          <a:xfrm>
            <a:off x="7276787" y="3746441"/>
            <a:ext cx="3395692" cy="1228347"/>
            <a:chOff x="7534696" y="3762040"/>
            <a:chExt cx="3062769" cy="1107916"/>
          </a:xfrm>
        </p:grpSpPr>
        <p:sp>
          <p:nvSpPr>
            <p:cNvPr id="258" name="Google Shape;258;p8"/>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8"/>
            <p:cNvGrpSpPr/>
            <p:nvPr/>
          </p:nvGrpSpPr>
          <p:grpSpPr>
            <a:xfrm flipH="1">
              <a:off x="7534696" y="3762040"/>
              <a:ext cx="3062769" cy="1107916"/>
              <a:chOff x="-1328035" y="3695175"/>
              <a:chExt cx="3271140" cy="1183292"/>
            </a:xfrm>
          </p:grpSpPr>
          <p:sp>
            <p:nvSpPr>
              <p:cNvPr id="260" name="Google Shape;260;p8"/>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8"/>
          <p:cNvSpPr/>
          <p:nvPr/>
        </p:nvSpPr>
        <p:spPr>
          <a:xfrm flipH="1">
            <a:off x="7191757" y="3573724"/>
            <a:ext cx="610177" cy="61015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3"/>
        <p:cNvGrpSpPr/>
        <p:nvPr/>
      </p:nvGrpSpPr>
      <p:grpSpPr>
        <a:xfrm>
          <a:off x="0" y="0"/>
          <a:ext cx="0" cy="0"/>
          <a:chOff x="0" y="0"/>
          <a:chExt cx="0" cy="0"/>
        </a:xfrm>
      </p:grpSpPr>
      <p:pic>
        <p:nvPicPr>
          <p:cNvPr id="264" name="Google Shape;264;p9"/>
          <p:cNvPicPr preferRelativeResize="0"/>
          <p:nvPr/>
        </p:nvPicPr>
        <p:blipFill rotWithShape="1">
          <a:blip r:embed="rId2">
            <a:alphaModFix amt="77000"/>
          </a:blip>
          <a:srcRect l="3479" r="3479"/>
          <a:stretch/>
        </p:blipFill>
        <p:spPr>
          <a:xfrm flipH="1">
            <a:off x="0" y="0"/>
            <a:ext cx="9144000" cy="5143501"/>
          </a:xfrm>
          <a:prstGeom prst="rect">
            <a:avLst/>
          </a:prstGeom>
          <a:noFill/>
          <a:ln>
            <a:noFill/>
          </a:ln>
        </p:spPr>
      </p:pic>
      <p:grpSp>
        <p:nvGrpSpPr>
          <p:cNvPr id="265" name="Google Shape;265;p9"/>
          <p:cNvGrpSpPr/>
          <p:nvPr/>
        </p:nvGrpSpPr>
        <p:grpSpPr>
          <a:xfrm>
            <a:off x="715100" y="535000"/>
            <a:ext cx="7713944" cy="4073353"/>
            <a:chOff x="715100" y="535000"/>
            <a:chExt cx="7713944" cy="4073353"/>
          </a:xfrm>
        </p:grpSpPr>
        <p:sp>
          <p:nvSpPr>
            <p:cNvPr id="266" name="Google Shape;266;p9"/>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9"/>
          <p:cNvGrpSpPr/>
          <p:nvPr/>
        </p:nvGrpSpPr>
        <p:grpSpPr>
          <a:xfrm rot="5400000">
            <a:off x="8532486" y="4510028"/>
            <a:ext cx="546720" cy="477958"/>
            <a:chOff x="2072075" y="1123775"/>
            <a:chExt cx="417025" cy="364575"/>
          </a:xfrm>
        </p:grpSpPr>
        <p:sp>
          <p:nvSpPr>
            <p:cNvPr id="269" name="Google Shape;269;p9"/>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rot="5400000">
            <a:off x="-181740" y="402047"/>
            <a:ext cx="1039787" cy="477958"/>
            <a:chOff x="1882800" y="1123775"/>
            <a:chExt cx="793125" cy="364575"/>
          </a:xfrm>
        </p:grpSpPr>
        <p:sp>
          <p:nvSpPr>
            <p:cNvPr id="279" name="Google Shape;279;p9"/>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9"/>
          <p:cNvGrpSpPr/>
          <p:nvPr/>
        </p:nvGrpSpPr>
        <p:grpSpPr>
          <a:xfrm flipH="1">
            <a:off x="421291" y="4348400"/>
            <a:ext cx="184587" cy="184592"/>
            <a:chOff x="5219175" y="1126200"/>
            <a:chExt cx="54150" cy="54150"/>
          </a:xfrm>
        </p:grpSpPr>
        <p:sp>
          <p:nvSpPr>
            <p:cNvPr id="295" name="Google Shape;295;p9"/>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9"/>
          <p:cNvSpPr/>
          <p:nvPr/>
        </p:nvSpPr>
        <p:spPr>
          <a:xfrm rot="10800000" flipH="1">
            <a:off x="8342849" y="-31116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9"/>
          <p:cNvGrpSpPr/>
          <p:nvPr/>
        </p:nvGrpSpPr>
        <p:grpSpPr>
          <a:xfrm flipH="1">
            <a:off x="8045777" y="126982"/>
            <a:ext cx="197149" cy="197149"/>
            <a:chOff x="5219175" y="1126200"/>
            <a:chExt cx="54150" cy="54150"/>
          </a:xfrm>
        </p:grpSpPr>
        <p:sp>
          <p:nvSpPr>
            <p:cNvPr id="301" name="Google Shape;301;p9"/>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9"/>
          <p:cNvSpPr/>
          <p:nvPr/>
        </p:nvSpPr>
        <p:spPr>
          <a:xfrm flipH="1">
            <a:off x="8438573" y="5064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txBox="1">
            <a:spLocks noGrp="1"/>
          </p:cNvSpPr>
          <p:nvPr>
            <p:ph type="title"/>
          </p:nvPr>
        </p:nvSpPr>
        <p:spPr>
          <a:xfrm>
            <a:off x="2241475" y="1240188"/>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7" name="Google Shape;307;p9"/>
          <p:cNvSpPr txBox="1">
            <a:spLocks noGrp="1"/>
          </p:cNvSpPr>
          <p:nvPr>
            <p:ph type="subTitle" idx="1"/>
          </p:nvPr>
        </p:nvSpPr>
        <p:spPr>
          <a:xfrm>
            <a:off x="2241425" y="2221513"/>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10"/>
          <p:cNvSpPr>
            <a:spLocks noGrp="1"/>
          </p:cNvSpPr>
          <p:nvPr>
            <p:ph type="pic" idx="2"/>
          </p:nvPr>
        </p:nvSpPr>
        <p:spPr>
          <a:xfrm>
            <a:off x="-9525" y="-19050"/>
            <a:ext cx="9144000" cy="5143500"/>
          </a:xfrm>
          <a:prstGeom prst="rect">
            <a:avLst/>
          </a:prstGeom>
          <a:noFill/>
          <a:ln>
            <a:noFill/>
          </a:ln>
        </p:spPr>
      </p:sp>
      <p:sp>
        <p:nvSpPr>
          <p:cNvPr id="310" name="Google Shape;310;p10"/>
          <p:cNvSpPr txBox="1">
            <a:spLocks noGrp="1"/>
          </p:cNvSpPr>
          <p:nvPr>
            <p:ph type="title"/>
          </p:nvPr>
        </p:nvSpPr>
        <p:spPr>
          <a:xfrm>
            <a:off x="720000" y="535000"/>
            <a:ext cx="7704000" cy="482700"/>
          </a:xfrm>
          <a:prstGeom prst="rect">
            <a:avLst/>
          </a:prstGeom>
          <a:solidFill>
            <a:schemeClr val="lt1"/>
          </a:solidFill>
        </p:spPr>
        <p:txBody>
          <a:bodyPr spcFirstLastPara="1" wrap="square" lIns="91425" tIns="0" rIns="91425" bIns="91425" anchor="t" anchorCtr="0">
            <a:noAutofit/>
          </a:bodyPr>
          <a:lstStyle>
            <a:lvl1pPr lvl="0" algn="ctr"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1"/>
        <p:cNvGrpSpPr/>
        <p:nvPr/>
      </p:nvGrpSpPr>
      <p:grpSpPr>
        <a:xfrm>
          <a:off x="0" y="0"/>
          <a:ext cx="0" cy="0"/>
          <a:chOff x="0" y="0"/>
          <a:chExt cx="0" cy="0"/>
        </a:xfrm>
      </p:grpSpPr>
      <p:pic>
        <p:nvPicPr>
          <p:cNvPr id="312" name="Google Shape;312;p11"/>
          <p:cNvPicPr preferRelativeResize="0"/>
          <p:nvPr/>
        </p:nvPicPr>
        <p:blipFill rotWithShape="1">
          <a:blip r:embed="rId2">
            <a:alphaModFix amt="77000"/>
          </a:blip>
          <a:srcRect l="3479" r="3479"/>
          <a:stretch/>
        </p:blipFill>
        <p:spPr>
          <a:xfrm flipH="1">
            <a:off x="0" y="0"/>
            <a:ext cx="9144000" cy="5143501"/>
          </a:xfrm>
          <a:prstGeom prst="rect">
            <a:avLst/>
          </a:prstGeom>
          <a:noFill/>
          <a:ln>
            <a:noFill/>
          </a:ln>
        </p:spPr>
      </p:pic>
      <p:grpSp>
        <p:nvGrpSpPr>
          <p:cNvPr id="313" name="Google Shape;313;p11"/>
          <p:cNvGrpSpPr/>
          <p:nvPr/>
        </p:nvGrpSpPr>
        <p:grpSpPr>
          <a:xfrm>
            <a:off x="715100" y="535000"/>
            <a:ext cx="7713944" cy="4073353"/>
            <a:chOff x="715100" y="535000"/>
            <a:chExt cx="7713944" cy="4073353"/>
          </a:xfrm>
        </p:grpSpPr>
        <p:sp>
          <p:nvSpPr>
            <p:cNvPr id="314" name="Google Shape;314;p11"/>
            <p:cNvSpPr/>
            <p:nvPr/>
          </p:nvSpPr>
          <p:spPr>
            <a:xfrm>
              <a:off x="715100" y="535000"/>
              <a:ext cx="7564500" cy="3926100"/>
            </a:xfrm>
            <a:prstGeom prst="roundRect">
              <a:avLst>
                <a:gd name="adj" fmla="val 130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864544" y="682253"/>
              <a:ext cx="7564500" cy="3926100"/>
            </a:xfrm>
            <a:prstGeom prst="roundRect">
              <a:avLst>
                <a:gd name="adj" fmla="val 1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11"/>
          <p:cNvSpPr txBox="1">
            <a:spLocks noGrp="1"/>
          </p:cNvSpPr>
          <p:nvPr>
            <p:ph type="title" hasCustomPrompt="1"/>
          </p:nvPr>
        </p:nvSpPr>
        <p:spPr>
          <a:xfrm>
            <a:off x="1474575" y="1410325"/>
            <a:ext cx="6195000" cy="14010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17" name="Google Shape;317;p11"/>
          <p:cNvSpPr txBox="1">
            <a:spLocks noGrp="1"/>
          </p:cNvSpPr>
          <p:nvPr>
            <p:ph type="subTitle" idx="1"/>
          </p:nvPr>
        </p:nvSpPr>
        <p:spPr>
          <a:xfrm>
            <a:off x="1474575" y="3302475"/>
            <a:ext cx="61950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18" name="Google Shape;318;p11"/>
          <p:cNvGrpSpPr/>
          <p:nvPr/>
        </p:nvGrpSpPr>
        <p:grpSpPr>
          <a:xfrm rot="-5400000" flipH="1">
            <a:off x="100041" y="4510028"/>
            <a:ext cx="546720" cy="477958"/>
            <a:chOff x="2072075" y="1123775"/>
            <a:chExt cx="417025" cy="364575"/>
          </a:xfrm>
        </p:grpSpPr>
        <p:sp>
          <p:nvSpPr>
            <p:cNvPr id="319" name="Google Shape;319;p11"/>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11"/>
          <p:cNvGrpSpPr/>
          <p:nvPr/>
        </p:nvGrpSpPr>
        <p:grpSpPr>
          <a:xfrm rot="-5400000" flipH="1">
            <a:off x="8266882" y="402047"/>
            <a:ext cx="1039787" cy="477958"/>
            <a:chOff x="1882800" y="1123775"/>
            <a:chExt cx="793125" cy="364575"/>
          </a:xfrm>
        </p:grpSpPr>
        <p:sp>
          <p:nvSpPr>
            <p:cNvPr id="329" name="Google Shape;329;p11"/>
            <p:cNvSpPr/>
            <p:nvPr/>
          </p:nvSpPr>
          <p:spPr>
            <a:xfrm>
              <a:off x="1882800" y="1126200"/>
              <a:ext cx="36075" cy="36075"/>
            </a:xfrm>
            <a:custGeom>
              <a:avLst/>
              <a:gdLst/>
              <a:ahLst/>
              <a:cxnLst/>
              <a:rect l="l" t="t" r="r" b="b"/>
              <a:pathLst>
                <a:path w="1443" h="1443" extrusionOk="0">
                  <a:moveTo>
                    <a:pt x="722" y="1"/>
                  </a:moveTo>
                  <a:cubicBezTo>
                    <a:pt x="323" y="1"/>
                    <a:pt x="1" y="324"/>
                    <a:pt x="1" y="722"/>
                  </a:cubicBezTo>
                  <a:cubicBezTo>
                    <a:pt x="1" y="1120"/>
                    <a:pt x="323" y="1443"/>
                    <a:pt x="722" y="1443"/>
                  </a:cubicBezTo>
                  <a:cubicBezTo>
                    <a:pt x="1120" y="1443"/>
                    <a:pt x="1443" y="1120"/>
                    <a:pt x="1443" y="722"/>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1882800" y="1289250"/>
              <a:ext cx="36075" cy="36075"/>
            </a:xfrm>
            <a:custGeom>
              <a:avLst/>
              <a:gdLst/>
              <a:ahLst/>
              <a:cxnLst/>
              <a:rect l="l" t="t" r="r" b="b"/>
              <a:pathLst>
                <a:path w="1443" h="1443" fill="none" extrusionOk="0">
                  <a:moveTo>
                    <a:pt x="722" y="0"/>
                  </a:moveTo>
                  <a:cubicBezTo>
                    <a:pt x="323" y="0"/>
                    <a:pt x="1" y="323"/>
                    <a:pt x="1" y="721"/>
                  </a:cubicBezTo>
                  <a:cubicBezTo>
                    <a:pt x="1" y="1119"/>
                    <a:pt x="323" y="1442"/>
                    <a:pt x="722" y="1442"/>
                  </a:cubicBezTo>
                  <a:cubicBezTo>
                    <a:pt x="1120" y="1442"/>
                    <a:pt x="1443" y="1119"/>
                    <a:pt x="1443" y="721"/>
                  </a:cubicBezTo>
                  <a:cubicBezTo>
                    <a:pt x="1443" y="323"/>
                    <a:pt x="1120" y="0"/>
                    <a:pt x="722" y="0"/>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1882800" y="1452275"/>
              <a:ext cx="36075" cy="36075"/>
            </a:xfrm>
            <a:custGeom>
              <a:avLst/>
              <a:gdLst/>
              <a:ahLst/>
              <a:cxnLst/>
              <a:rect l="l" t="t" r="r" b="b"/>
              <a:pathLst>
                <a:path w="1443" h="1443" extrusionOk="0">
                  <a:moveTo>
                    <a:pt x="722" y="1"/>
                  </a:moveTo>
                  <a:cubicBezTo>
                    <a:pt x="323" y="1"/>
                    <a:pt x="1" y="324"/>
                    <a:pt x="1" y="721"/>
                  </a:cubicBezTo>
                  <a:cubicBezTo>
                    <a:pt x="1" y="1120"/>
                    <a:pt x="323" y="1443"/>
                    <a:pt x="722" y="1443"/>
                  </a:cubicBezTo>
                  <a:cubicBezTo>
                    <a:pt x="1120" y="1443"/>
                    <a:pt x="1443" y="1120"/>
                    <a:pt x="1443" y="721"/>
                  </a:cubicBezTo>
                  <a:cubicBezTo>
                    <a:pt x="1443" y="324"/>
                    <a:pt x="1120" y="1"/>
                    <a:pt x="722"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072075" y="1126200"/>
              <a:ext cx="36050" cy="36075"/>
            </a:xfrm>
            <a:custGeom>
              <a:avLst/>
              <a:gdLst/>
              <a:ahLst/>
              <a:cxnLst/>
              <a:rect l="l" t="t" r="r" b="b"/>
              <a:pathLst>
                <a:path w="1442" h="1443" extrusionOk="0">
                  <a:moveTo>
                    <a:pt x="721" y="1"/>
                  </a:moveTo>
                  <a:cubicBezTo>
                    <a:pt x="324" y="1"/>
                    <a:pt x="1" y="324"/>
                    <a:pt x="1" y="722"/>
                  </a:cubicBezTo>
                  <a:cubicBezTo>
                    <a:pt x="1" y="1120"/>
                    <a:pt x="323" y="1443"/>
                    <a:pt x="721" y="1443"/>
                  </a:cubicBezTo>
                  <a:cubicBezTo>
                    <a:pt x="1120" y="1443"/>
                    <a:pt x="1442" y="1120"/>
                    <a:pt x="1442" y="722"/>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072075" y="1289250"/>
              <a:ext cx="36050" cy="36075"/>
            </a:xfrm>
            <a:custGeom>
              <a:avLst/>
              <a:gdLst/>
              <a:ahLst/>
              <a:cxnLst/>
              <a:rect l="l" t="t" r="r" b="b"/>
              <a:pathLst>
                <a:path w="1442" h="1443" extrusionOk="0">
                  <a:moveTo>
                    <a:pt x="721" y="0"/>
                  </a:moveTo>
                  <a:cubicBezTo>
                    <a:pt x="324" y="0"/>
                    <a:pt x="1" y="323"/>
                    <a:pt x="1" y="721"/>
                  </a:cubicBezTo>
                  <a:cubicBezTo>
                    <a:pt x="1" y="1119"/>
                    <a:pt x="323" y="1442"/>
                    <a:pt x="721" y="1442"/>
                  </a:cubicBezTo>
                  <a:cubicBezTo>
                    <a:pt x="1120" y="1442"/>
                    <a:pt x="1442" y="1119"/>
                    <a:pt x="1442" y="721"/>
                  </a:cubicBezTo>
                  <a:cubicBezTo>
                    <a:pt x="1442"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072075" y="1452275"/>
              <a:ext cx="36050" cy="36050"/>
            </a:xfrm>
            <a:custGeom>
              <a:avLst/>
              <a:gdLst/>
              <a:ahLst/>
              <a:cxnLst/>
              <a:rect l="l" t="t" r="r" b="b"/>
              <a:pathLst>
                <a:path w="1442" h="1442" extrusionOk="0">
                  <a:moveTo>
                    <a:pt x="721" y="1"/>
                  </a:moveTo>
                  <a:cubicBezTo>
                    <a:pt x="324" y="1"/>
                    <a:pt x="1" y="324"/>
                    <a:pt x="1" y="721"/>
                  </a:cubicBezTo>
                  <a:cubicBezTo>
                    <a:pt x="1" y="1120"/>
                    <a:pt x="323" y="1442"/>
                    <a:pt x="721" y="1442"/>
                  </a:cubicBezTo>
                  <a:cubicBezTo>
                    <a:pt x="1120" y="1442"/>
                    <a:pt x="1442" y="1120"/>
                    <a:pt x="1442" y="721"/>
                  </a:cubicBezTo>
                  <a:cubicBezTo>
                    <a:pt x="1442"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2261325" y="1126200"/>
              <a:ext cx="36075" cy="36075"/>
            </a:xfrm>
            <a:custGeom>
              <a:avLst/>
              <a:gdLst/>
              <a:ahLst/>
              <a:cxnLst/>
              <a:rect l="l" t="t" r="r" b="b"/>
              <a:pathLst>
                <a:path w="1443" h="1443" extrusionOk="0">
                  <a:moveTo>
                    <a:pt x="721" y="1"/>
                  </a:moveTo>
                  <a:cubicBezTo>
                    <a:pt x="324" y="1"/>
                    <a:pt x="1" y="324"/>
                    <a:pt x="1" y="722"/>
                  </a:cubicBezTo>
                  <a:cubicBezTo>
                    <a:pt x="1" y="1120"/>
                    <a:pt x="324" y="1443"/>
                    <a:pt x="721" y="1443"/>
                  </a:cubicBezTo>
                  <a:cubicBezTo>
                    <a:pt x="1120" y="1443"/>
                    <a:pt x="1443" y="1120"/>
                    <a:pt x="1443" y="722"/>
                  </a:cubicBezTo>
                  <a:cubicBezTo>
                    <a:pt x="1443" y="324"/>
                    <a:pt x="1120" y="1"/>
                    <a:pt x="721"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261325" y="1289250"/>
              <a:ext cx="36075" cy="36075"/>
            </a:xfrm>
            <a:custGeom>
              <a:avLst/>
              <a:gdLst/>
              <a:ahLst/>
              <a:cxnLst/>
              <a:rect l="l" t="t" r="r" b="b"/>
              <a:pathLst>
                <a:path w="1443" h="1443" extrusionOk="0">
                  <a:moveTo>
                    <a:pt x="721" y="0"/>
                  </a:moveTo>
                  <a:cubicBezTo>
                    <a:pt x="324" y="0"/>
                    <a:pt x="1" y="323"/>
                    <a:pt x="1" y="721"/>
                  </a:cubicBezTo>
                  <a:cubicBezTo>
                    <a:pt x="1" y="1119"/>
                    <a:pt x="324" y="1442"/>
                    <a:pt x="721" y="1442"/>
                  </a:cubicBezTo>
                  <a:cubicBezTo>
                    <a:pt x="1120" y="1442"/>
                    <a:pt x="1443" y="1119"/>
                    <a:pt x="1443" y="721"/>
                  </a:cubicBezTo>
                  <a:cubicBezTo>
                    <a:pt x="1443" y="323"/>
                    <a:pt x="1120" y="0"/>
                    <a:pt x="721"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2261325" y="1452275"/>
              <a:ext cx="36075" cy="36050"/>
            </a:xfrm>
            <a:custGeom>
              <a:avLst/>
              <a:gdLst/>
              <a:ahLst/>
              <a:cxnLst/>
              <a:rect l="l" t="t" r="r" b="b"/>
              <a:pathLst>
                <a:path w="1443" h="1442" fill="none" extrusionOk="0">
                  <a:moveTo>
                    <a:pt x="721" y="1"/>
                  </a:moveTo>
                  <a:cubicBezTo>
                    <a:pt x="324" y="1"/>
                    <a:pt x="1" y="324"/>
                    <a:pt x="1" y="721"/>
                  </a:cubicBezTo>
                  <a:cubicBezTo>
                    <a:pt x="1" y="1120"/>
                    <a:pt x="324" y="1442"/>
                    <a:pt x="721" y="1442"/>
                  </a:cubicBezTo>
                  <a:cubicBezTo>
                    <a:pt x="1120" y="1442"/>
                    <a:pt x="1443" y="1120"/>
                    <a:pt x="1443" y="721"/>
                  </a:cubicBezTo>
                  <a:cubicBezTo>
                    <a:pt x="1443" y="324"/>
                    <a:pt x="1120" y="1"/>
                    <a:pt x="721" y="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2448150" y="1123775"/>
              <a:ext cx="40950" cy="40950"/>
            </a:xfrm>
            <a:custGeom>
              <a:avLst/>
              <a:gdLst/>
              <a:ahLst/>
              <a:cxnLst/>
              <a:rect l="l" t="t" r="r" b="b"/>
              <a:pathLst>
                <a:path w="1638" h="1638" fill="none" extrusionOk="0">
                  <a:moveTo>
                    <a:pt x="1484" y="541"/>
                  </a:moveTo>
                  <a:cubicBezTo>
                    <a:pt x="1638" y="909"/>
                    <a:pt x="1464" y="1331"/>
                    <a:pt x="1097" y="1484"/>
                  </a:cubicBezTo>
                  <a:cubicBezTo>
                    <a:pt x="729" y="1638"/>
                    <a:pt x="308" y="1464"/>
                    <a:pt x="154" y="1097"/>
                  </a:cubicBezTo>
                  <a:cubicBezTo>
                    <a:pt x="0" y="729"/>
                    <a:pt x="174" y="307"/>
                    <a:pt x="541" y="154"/>
                  </a:cubicBezTo>
                  <a:cubicBezTo>
                    <a:pt x="909" y="0"/>
                    <a:pt x="1331" y="174"/>
                    <a:pt x="1484" y="54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2450575" y="1289250"/>
              <a:ext cx="36100" cy="36075"/>
            </a:xfrm>
            <a:custGeom>
              <a:avLst/>
              <a:gdLst/>
              <a:ahLst/>
              <a:cxnLst/>
              <a:rect l="l" t="t" r="r" b="b"/>
              <a:pathLst>
                <a:path w="1444" h="1443" extrusionOk="0">
                  <a:moveTo>
                    <a:pt x="722" y="0"/>
                  </a:moveTo>
                  <a:cubicBezTo>
                    <a:pt x="324" y="0"/>
                    <a:pt x="1" y="323"/>
                    <a:pt x="1" y="721"/>
                  </a:cubicBezTo>
                  <a:cubicBezTo>
                    <a:pt x="1" y="1119"/>
                    <a:pt x="324" y="1442"/>
                    <a:pt x="722" y="1442"/>
                  </a:cubicBezTo>
                  <a:cubicBezTo>
                    <a:pt x="1120" y="1442"/>
                    <a:pt x="1443" y="1119"/>
                    <a:pt x="1443" y="721"/>
                  </a:cubicBezTo>
                  <a:cubicBezTo>
                    <a:pt x="1443" y="323"/>
                    <a:pt x="1120" y="0"/>
                    <a:pt x="722"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2448150" y="1452250"/>
              <a:ext cx="40950" cy="36100"/>
            </a:xfrm>
            <a:custGeom>
              <a:avLst/>
              <a:gdLst/>
              <a:ahLst/>
              <a:cxnLst/>
              <a:rect l="l" t="t" r="r" b="b"/>
              <a:pathLst>
                <a:path w="1638" h="1444" extrusionOk="0">
                  <a:moveTo>
                    <a:pt x="819" y="1"/>
                  </a:moveTo>
                  <a:cubicBezTo>
                    <a:pt x="726" y="1"/>
                    <a:pt x="632" y="19"/>
                    <a:pt x="541" y="57"/>
                  </a:cubicBezTo>
                  <a:cubicBezTo>
                    <a:pt x="174" y="210"/>
                    <a:pt x="0" y="633"/>
                    <a:pt x="154" y="999"/>
                  </a:cubicBezTo>
                  <a:cubicBezTo>
                    <a:pt x="270" y="1276"/>
                    <a:pt x="538" y="1443"/>
                    <a:pt x="820" y="1443"/>
                  </a:cubicBezTo>
                  <a:cubicBezTo>
                    <a:pt x="912" y="1443"/>
                    <a:pt x="1006" y="1425"/>
                    <a:pt x="1097" y="1388"/>
                  </a:cubicBezTo>
                  <a:cubicBezTo>
                    <a:pt x="1464" y="1234"/>
                    <a:pt x="1638" y="811"/>
                    <a:pt x="1484" y="444"/>
                  </a:cubicBezTo>
                  <a:cubicBezTo>
                    <a:pt x="1369" y="168"/>
                    <a:pt x="1101" y="1"/>
                    <a:pt x="819" y="1"/>
                  </a:cubicBezTo>
                  <a:close/>
                </a:path>
              </a:pathLst>
            </a:custGeom>
            <a:solidFill>
              <a:schemeClr val="dk1"/>
            </a:solidFill>
            <a:ln w="300"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2639825" y="1126200"/>
              <a:ext cx="36100" cy="36075"/>
            </a:xfrm>
            <a:custGeom>
              <a:avLst/>
              <a:gdLst/>
              <a:ahLst/>
              <a:cxnLst/>
              <a:rect l="l" t="t" r="r" b="b"/>
              <a:pathLst>
                <a:path w="1444" h="1443" extrusionOk="0">
                  <a:moveTo>
                    <a:pt x="723" y="1"/>
                  </a:moveTo>
                  <a:cubicBezTo>
                    <a:pt x="324" y="1"/>
                    <a:pt x="1" y="324"/>
                    <a:pt x="1" y="722"/>
                  </a:cubicBezTo>
                  <a:cubicBezTo>
                    <a:pt x="1" y="1120"/>
                    <a:pt x="324" y="1443"/>
                    <a:pt x="723" y="1443"/>
                  </a:cubicBezTo>
                  <a:cubicBezTo>
                    <a:pt x="1120" y="1443"/>
                    <a:pt x="1443" y="1120"/>
                    <a:pt x="1443" y="722"/>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639825" y="1289250"/>
              <a:ext cx="36100" cy="36075"/>
            </a:xfrm>
            <a:custGeom>
              <a:avLst/>
              <a:gdLst/>
              <a:ahLst/>
              <a:cxnLst/>
              <a:rect l="l" t="t" r="r" b="b"/>
              <a:pathLst>
                <a:path w="1444" h="1443" extrusionOk="0">
                  <a:moveTo>
                    <a:pt x="723" y="0"/>
                  </a:moveTo>
                  <a:cubicBezTo>
                    <a:pt x="324" y="0"/>
                    <a:pt x="1" y="323"/>
                    <a:pt x="1" y="721"/>
                  </a:cubicBezTo>
                  <a:cubicBezTo>
                    <a:pt x="1" y="1119"/>
                    <a:pt x="324" y="1442"/>
                    <a:pt x="723" y="1442"/>
                  </a:cubicBezTo>
                  <a:cubicBezTo>
                    <a:pt x="1120" y="1442"/>
                    <a:pt x="1443" y="1119"/>
                    <a:pt x="1443" y="721"/>
                  </a:cubicBezTo>
                  <a:cubicBezTo>
                    <a:pt x="1443" y="323"/>
                    <a:pt x="1120" y="0"/>
                    <a:pt x="723" y="0"/>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639825" y="1452275"/>
              <a:ext cx="36100" cy="36050"/>
            </a:xfrm>
            <a:custGeom>
              <a:avLst/>
              <a:gdLst/>
              <a:ahLst/>
              <a:cxnLst/>
              <a:rect l="l" t="t" r="r" b="b"/>
              <a:pathLst>
                <a:path w="1444" h="1442" extrusionOk="0">
                  <a:moveTo>
                    <a:pt x="723" y="1"/>
                  </a:moveTo>
                  <a:cubicBezTo>
                    <a:pt x="324" y="1"/>
                    <a:pt x="1" y="324"/>
                    <a:pt x="1" y="721"/>
                  </a:cubicBezTo>
                  <a:cubicBezTo>
                    <a:pt x="1" y="1120"/>
                    <a:pt x="324" y="1442"/>
                    <a:pt x="723" y="1442"/>
                  </a:cubicBezTo>
                  <a:cubicBezTo>
                    <a:pt x="1120" y="1442"/>
                    <a:pt x="1443" y="1120"/>
                    <a:pt x="1443" y="721"/>
                  </a:cubicBezTo>
                  <a:cubicBezTo>
                    <a:pt x="1443" y="324"/>
                    <a:pt x="1120" y="1"/>
                    <a:pt x="723" y="1"/>
                  </a:cubicBezTo>
                  <a:close/>
                </a:path>
              </a:pathLst>
            </a:custGeom>
            <a:solidFill>
              <a:schemeClr val="dk1"/>
            </a:solidFill>
            <a:ln w="325" cap="flat" cmpd="sng">
              <a:solidFill>
                <a:srgbClr val="0E0C0F"/>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11"/>
          <p:cNvSpPr/>
          <p:nvPr/>
        </p:nvSpPr>
        <p:spPr>
          <a:xfrm rot="10800000">
            <a:off x="-262687" y="-31116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1"/>
          <p:cNvGrpSpPr/>
          <p:nvPr/>
        </p:nvGrpSpPr>
        <p:grpSpPr>
          <a:xfrm>
            <a:off x="910750" y="126982"/>
            <a:ext cx="197149" cy="197149"/>
            <a:chOff x="5219175" y="1126200"/>
            <a:chExt cx="54150" cy="54150"/>
          </a:xfrm>
        </p:grpSpPr>
        <p:sp>
          <p:nvSpPr>
            <p:cNvPr id="346" name="Google Shape;346;p11"/>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11"/>
          <p:cNvSpPr/>
          <p:nvPr/>
        </p:nvSpPr>
        <p:spPr>
          <a:xfrm>
            <a:off x="305590" y="5064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11"/>
          <p:cNvGrpSpPr/>
          <p:nvPr/>
        </p:nvGrpSpPr>
        <p:grpSpPr>
          <a:xfrm flipH="1">
            <a:off x="8336603" y="4566775"/>
            <a:ext cx="184587" cy="184592"/>
            <a:chOff x="5219175" y="1126200"/>
            <a:chExt cx="54150" cy="54150"/>
          </a:xfrm>
        </p:grpSpPr>
        <p:sp>
          <p:nvSpPr>
            <p:cNvPr id="352" name="Google Shape;352;p11"/>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Open Sans ExtraBold"/>
              <a:buNone/>
              <a:defRPr sz="2800">
                <a:solidFill>
                  <a:schemeClr val="dk1"/>
                </a:solidFill>
                <a:latin typeface="Open Sans ExtraBold"/>
                <a:ea typeface="Open Sans ExtraBold"/>
                <a:cs typeface="Open Sans ExtraBold"/>
                <a:sym typeface="Open Sans ExtraBold"/>
              </a:defRPr>
            </a:lvl1pPr>
            <a:lvl2pPr lvl="1"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3500"/>
              <a:buFont typeface="Open Sans"/>
              <a:buNone/>
              <a:defRPr sz="35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5050" y="1242450"/>
            <a:ext cx="7713900" cy="336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160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1600"/>
              </a:spcBef>
              <a:spcAft>
                <a:spcPts val="160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65" r:id="rId12"/>
    <p:sldLayoutId id="2147483667" r:id="rId13"/>
    <p:sldLayoutId id="2147483668" r:id="rId14"/>
    <p:sldLayoutId id="2147483669" r:id="rId15"/>
    <p:sldLayoutId id="2147483670"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jfif"/><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file:///C:\Users\Harshal\Desktop\BTECH%20Project\Project%20Screenshot.pptx#-1,2,PowerPoint Presentation"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0"/>
          <p:cNvSpPr txBox="1">
            <a:spLocks noGrp="1"/>
          </p:cNvSpPr>
          <p:nvPr>
            <p:ph type="ctrTitle"/>
          </p:nvPr>
        </p:nvSpPr>
        <p:spPr>
          <a:xfrm>
            <a:off x="1131285" y="2369267"/>
            <a:ext cx="5952600" cy="11811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dirty="0" smtClean="0">
                <a:latin typeface="Open Sans ExtraBold"/>
                <a:ea typeface="Open Sans ExtraBold"/>
                <a:cs typeface="Open Sans ExtraBold"/>
                <a:sym typeface="Open Sans ExtraBold"/>
              </a:rPr>
              <a:t>Face Sketch Creation </a:t>
            </a:r>
            <a:br>
              <a:rPr lang="en" sz="3800" dirty="0" smtClean="0">
                <a:latin typeface="Open Sans ExtraBold"/>
                <a:ea typeface="Open Sans ExtraBold"/>
                <a:cs typeface="Open Sans ExtraBold"/>
                <a:sym typeface="Open Sans ExtraBold"/>
              </a:rPr>
            </a:br>
            <a:r>
              <a:rPr lang="en" sz="3800" dirty="0" smtClean="0">
                <a:latin typeface="Open Sans ExtraBold"/>
                <a:ea typeface="Open Sans ExtraBold"/>
                <a:cs typeface="Open Sans ExtraBold"/>
                <a:sym typeface="Open Sans ExtraBold"/>
              </a:rPr>
              <a:t>and Recognition</a:t>
            </a:r>
            <a:endParaRPr sz="3800" dirty="0">
              <a:latin typeface="Open Sans ExtraBold"/>
              <a:ea typeface="Open Sans ExtraBold"/>
              <a:cs typeface="Open Sans ExtraBold"/>
              <a:sym typeface="Open Sans ExtraBold"/>
            </a:endParaRPr>
          </a:p>
        </p:txBody>
      </p:sp>
      <p:sp>
        <p:nvSpPr>
          <p:cNvPr id="880" name="Google Shape;880;p30"/>
          <p:cNvSpPr txBox="1">
            <a:spLocks noGrp="1"/>
          </p:cNvSpPr>
          <p:nvPr>
            <p:ph type="subTitle" idx="1"/>
          </p:nvPr>
        </p:nvSpPr>
        <p:spPr>
          <a:xfrm>
            <a:off x="2425272" y="3938622"/>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t>Branch:- Computer Engineering</a:t>
            </a:r>
            <a:endParaRPr sz="1800" dirty="0"/>
          </a:p>
        </p:txBody>
      </p:sp>
      <p:sp>
        <p:nvSpPr>
          <p:cNvPr id="881" name="Google Shape;881;p30"/>
          <p:cNvSpPr/>
          <p:nvPr/>
        </p:nvSpPr>
        <p:spPr>
          <a:xfrm rot="-5400000" flipH="1">
            <a:off x="320700"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30"/>
          <p:cNvGrpSpPr/>
          <p:nvPr/>
        </p:nvGrpSpPr>
        <p:grpSpPr>
          <a:xfrm>
            <a:off x="-1404235" y="3695175"/>
            <a:ext cx="3271140" cy="1183292"/>
            <a:chOff x="-1328035" y="3695175"/>
            <a:chExt cx="3271140" cy="1183292"/>
          </a:xfrm>
        </p:grpSpPr>
        <p:sp>
          <p:nvSpPr>
            <p:cNvPr id="883" name="Google Shape;883;p30"/>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30"/>
          <p:cNvSpPr/>
          <p:nvPr/>
        </p:nvSpPr>
        <p:spPr>
          <a:xfrm>
            <a:off x="1360942"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30"/>
          <p:cNvGrpSpPr/>
          <p:nvPr/>
        </p:nvGrpSpPr>
        <p:grpSpPr>
          <a:xfrm>
            <a:off x="2637299" y="3695175"/>
            <a:ext cx="3869400" cy="197149"/>
            <a:chOff x="2637300" y="3184869"/>
            <a:chExt cx="3869400" cy="197149"/>
          </a:xfrm>
        </p:grpSpPr>
        <p:cxnSp>
          <p:nvCxnSpPr>
            <p:cNvPr id="887" name="Google Shape;887;p30"/>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888" name="Google Shape;888;p30"/>
            <p:cNvGrpSpPr/>
            <p:nvPr/>
          </p:nvGrpSpPr>
          <p:grpSpPr>
            <a:xfrm>
              <a:off x="4473430" y="3184869"/>
              <a:ext cx="197149" cy="197149"/>
              <a:chOff x="5219175" y="1126200"/>
              <a:chExt cx="54150" cy="54150"/>
            </a:xfrm>
          </p:grpSpPr>
          <p:sp>
            <p:nvSpPr>
              <p:cNvPr id="889" name="Google Shape;889;p30"/>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3" name="Google Shape;893;p30"/>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894" name="Google Shape;894;p30"/>
          <p:cNvSpPr/>
          <p:nvPr/>
        </p:nvSpPr>
        <p:spPr>
          <a:xfrm rot="10800000">
            <a:off x="7890713"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8452740"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873840" y="721929"/>
            <a:ext cx="7320041" cy="1384995"/>
          </a:xfrm>
          <a:prstGeom prst="rect">
            <a:avLst/>
          </a:prstGeom>
        </p:spPr>
        <p:txBody>
          <a:bodyPr wrap="square">
            <a:spAutoFit/>
          </a:bodyPr>
          <a:lstStyle/>
          <a:p>
            <a:pPr algn="ctr"/>
            <a:r>
              <a:rPr lang="en-US" sz="2800" dirty="0" smtClean="0">
                <a:latin typeface="Open Sans Medium" panose="020B0604020202020204" charset="0"/>
                <a:ea typeface="Open Sans Medium" panose="020B0604020202020204" charset="0"/>
                <a:cs typeface="Open Sans Medium" panose="020B0604020202020204" charset="0"/>
              </a:rPr>
              <a:t>GF’s </a:t>
            </a:r>
          </a:p>
          <a:p>
            <a:pPr algn="ctr"/>
            <a:r>
              <a:rPr lang="en-US" sz="2800" dirty="0" smtClean="0">
                <a:latin typeface="Open Sans Medium" panose="020B0604020202020204" charset="0"/>
                <a:ea typeface="Open Sans Medium" panose="020B0604020202020204" charset="0"/>
                <a:cs typeface="Open Sans Medium" panose="020B0604020202020204" charset="0"/>
              </a:rPr>
              <a:t>         Godavari College of Engineering, </a:t>
            </a:r>
            <a:r>
              <a:rPr lang="en-US" sz="2800" dirty="0" err="1" smtClean="0">
                <a:latin typeface="Open Sans Medium" panose="020B0604020202020204" charset="0"/>
                <a:ea typeface="Open Sans Medium" panose="020B0604020202020204" charset="0"/>
                <a:cs typeface="Open Sans Medium" panose="020B0604020202020204" charset="0"/>
              </a:rPr>
              <a:t>Jalgaon</a:t>
            </a:r>
            <a:endParaRPr lang="en-US" sz="2800" dirty="0">
              <a:latin typeface="Open Sans Medium" panose="020B0604020202020204" charset="0"/>
              <a:ea typeface="Open Sans Medium" panose="020B0604020202020204" charset="0"/>
              <a:cs typeface="Open Sans Medium" panose="020B0604020202020204" charset="0"/>
            </a:endParaRPr>
          </a:p>
        </p:txBody>
      </p:sp>
      <p:pic>
        <p:nvPicPr>
          <p:cNvPr id="21" name="Picture 8"/>
          <p:cNvPicPr>
            <a:picLocks noChangeAspect="1"/>
          </p:cNvPicPr>
          <p:nvPr/>
        </p:nvPicPr>
        <p:blipFill>
          <a:blip r:embed="rId3"/>
          <a:srcRect/>
          <a:stretch>
            <a:fillRect/>
          </a:stretch>
        </p:blipFill>
        <p:spPr>
          <a:xfrm>
            <a:off x="858267" y="680624"/>
            <a:ext cx="1165405" cy="121496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626" r="14074" b="15509"/>
          <a:stretch/>
        </p:blipFill>
        <p:spPr>
          <a:xfrm>
            <a:off x="6190938" y="1788864"/>
            <a:ext cx="2413416" cy="277929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955" name="Google Shape;955;p33"/>
          <p:cNvSpPr txBox="1">
            <a:spLocks noGrp="1"/>
          </p:cNvSpPr>
          <p:nvPr>
            <p:ph type="title"/>
          </p:nvPr>
        </p:nvSpPr>
        <p:spPr>
          <a:xfrm>
            <a:off x="2391899" y="2247626"/>
            <a:ext cx="4360200"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LITERATURE REVIEW</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827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5"/>
          <p:cNvSpPr txBox="1">
            <a:spLocks noGrp="1"/>
          </p:cNvSpPr>
          <p:nvPr>
            <p:ph type="title"/>
          </p:nvPr>
        </p:nvSpPr>
        <p:spPr>
          <a:xfrm>
            <a:off x="655706" y="170668"/>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LITERATURE REVIEW</a:t>
            </a:r>
            <a:endParaRPr dirty="0"/>
          </a:p>
        </p:txBody>
      </p:sp>
      <p:graphicFrame>
        <p:nvGraphicFramePr>
          <p:cNvPr id="28" name="Table 27"/>
          <p:cNvGraphicFramePr>
            <a:graphicFrameLocks noGrp="1"/>
          </p:cNvGraphicFramePr>
          <p:nvPr>
            <p:extLst>
              <p:ext uri="{D42A27DB-BD31-4B8C-83A1-F6EECF244321}">
                <p14:modId xmlns:p14="http://schemas.microsoft.com/office/powerpoint/2010/main" val="1500575365"/>
              </p:ext>
            </p:extLst>
          </p:nvPr>
        </p:nvGraphicFramePr>
        <p:xfrm>
          <a:off x="655707" y="735805"/>
          <a:ext cx="8016807" cy="4029693"/>
        </p:xfrm>
        <a:graphic>
          <a:graphicData uri="http://schemas.openxmlformats.org/drawingml/2006/table">
            <a:tbl>
              <a:tblPr firstRow="1" firstCol="1" bandRow="1">
                <a:tableStyleId>{5940675A-B579-460E-94D1-54222C63F5DA}</a:tableStyleId>
              </a:tblPr>
              <a:tblGrid>
                <a:gridCol w="818241">
                  <a:extLst>
                    <a:ext uri="{9D8B030D-6E8A-4147-A177-3AD203B41FA5}">
                      <a16:colId xmlns:a16="http://schemas.microsoft.com/office/drawing/2014/main" val="2694750118"/>
                    </a:ext>
                  </a:extLst>
                </a:gridCol>
                <a:gridCol w="5119733">
                  <a:extLst>
                    <a:ext uri="{9D8B030D-6E8A-4147-A177-3AD203B41FA5}">
                      <a16:colId xmlns:a16="http://schemas.microsoft.com/office/drawing/2014/main" val="1276981029"/>
                    </a:ext>
                  </a:extLst>
                </a:gridCol>
                <a:gridCol w="2078833">
                  <a:extLst>
                    <a:ext uri="{9D8B030D-6E8A-4147-A177-3AD203B41FA5}">
                      <a16:colId xmlns:a16="http://schemas.microsoft.com/office/drawing/2014/main" val="1255827080"/>
                    </a:ext>
                  </a:extLst>
                </a:gridCol>
              </a:tblGrid>
              <a:tr h="342901">
                <a:tc>
                  <a:txBody>
                    <a:bodyPr/>
                    <a:lstStyle/>
                    <a:p>
                      <a:pPr marL="0" marR="0" algn="ctr">
                        <a:lnSpc>
                          <a:spcPct val="107000"/>
                        </a:lnSpc>
                        <a:spcBef>
                          <a:spcPts val="0"/>
                        </a:spcBef>
                        <a:spcAft>
                          <a:spcPts val="0"/>
                        </a:spcAft>
                      </a:pPr>
                      <a:r>
                        <a:rPr lang="en-US" sz="1400" dirty="0">
                          <a:effectLst/>
                          <a:latin typeface="Work Sans" panose="020B0604020202020204" charset="0"/>
                        </a:rPr>
                        <a:t>Study</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solidFill>
                      <a:schemeClr val="bg1">
                        <a:lumMod val="90000"/>
                      </a:schemeClr>
                    </a:solidFill>
                  </a:tcPr>
                </a:tc>
                <a:tc>
                  <a:txBody>
                    <a:bodyPr/>
                    <a:lstStyle/>
                    <a:p>
                      <a:pPr marL="0" marR="0" algn="ctr">
                        <a:lnSpc>
                          <a:spcPct val="107000"/>
                        </a:lnSpc>
                        <a:spcBef>
                          <a:spcPts val="0"/>
                        </a:spcBef>
                        <a:spcAft>
                          <a:spcPts val="0"/>
                        </a:spcAft>
                      </a:pPr>
                      <a:r>
                        <a:rPr lang="en-US" sz="1400" dirty="0">
                          <a:effectLst/>
                          <a:latin typeface="Work Sans" panose="020B0604020202020204" charset="0"/>
                        </a:rPr>
                        <a:t>Findings</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solidFill>
                      <a:schemeClr val="bg1">
                        <a:lumMod val="90000"/>
                      </a:schemeClr>
                    </a:solidFill>
                  </a:tcPr>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400" dirty="0" smtClean="0">
                          <a:effectLst/>
                          <a:latin typeface="Work Sans" panose="020B0604020202020204" charset="0"/>
                          <a:ea typeface="Calibri" panose="020F0502020204030204" pitchFamily="34" charset="0"/>
                          <a:cs typeface="Times New Roman" panose="02020603050405020304" pitchFamily="18" charset="0"/>
                        </a:rPr>
                        <a:t>Limitations</a:t>
                      </a:r>
                    </a:p>
                  </a:txBody>
                  <a:tcPr marL="5712" marR="5712" marT="5712" marB="5712" anchor="ctr">
                    <a:solidFill>
                      <a:schemeClr val="bg1">
                        <a:lumMod val="90000"/>
                      </a:schemeClr>
                    </a:solidFill>
                  </a:tcPr>
                </a:tc>
                <a:extLst>
                  <a:ext uri="{0D108BD9-81ED-4DB2-BD59-A6C34878D82A}">
                    <a16:rowId xmlns:a16="http://schemas.microsoft.com/office/drawing/2014/main" val="3491998037"/>
                  </a:ext>
                </a:extLst>
              </a:tr>
              <a:tr h="1381119">
                <a:tc>
                  <a:txBody>
                    <a:bodyPr/>
                    <a:lstStyle/>
                    <a:p>
                      <a:pPr marL="0" marR="0" algn="ctr">
                        <a:lnSpc>
                          <a:spcPct val="107000"/>
                        </a:lnSpc>
                        <a:spcBef>
                          <a:spcPts val="0"/>
                        </a:spcBef>
                        <a:spcAft>
                          <a:spcPts val="0"/>
                        </a:spcAft>
                      </a:pPr>
                      <a:r>
                        <a:rPr lang="en-US" sz="1400" dirty="0">
                          <a:effectLst/>
                          <a:latin typeface="Work Sans" panose="020B0604020202020204" charset="0"/>
                        </a:rPr>
                        <a:t>Kemp et al. (2016)</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285750" marR="0" indent="-28575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Accuracy </a:t>
                      </a:r>
                      <a:r>
                        <a:rPr lang="en-US" sz="1400" dirty="0">
                          <a:effectLst/>
                          <a:latin typeface="Work Sans" panose="020B0604020202020204" charset="0"/>
                        </a:rPr>
                        <a:t>of forensic sketches depends on the quality and detail of the witness's </a:t>
                      </a:r>
                      <a:r>
                        <a:rPr lang="en-US" sz="1400" dirty="0" smtClean="0">
                          <a:effectLst/>
                          <a:latin typeface="Work Sans" panose="020B0604020202020204" charset="0"/>
                        </a:rPr>
                        <a:t>description.</a:t>
                      </a:r>
                    </a:p>
                    <a:p>
                      <a:pPr marL="285750" marR="0" indent="-28575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More </a:t>
                      </a:r>
                      <a:r>
                        <a:rPr lang="en-US" sz="1400" dirty="0">
                          <a:effectLst/>
                          <a:latin typeface="Work Sans" panose="020B0604020202020204" charset="0"/>
                        </a:rPr>
                        <a:t>detailed descriptions from witnesses lead to more accurate </a:t>
                      </a:r>
                      <a:r>
                        <a:rPr lang="en-US" sz="1400" dirty="0" smtClean="0">
                          <a:effectLst/>
                          <a:latin typeface="Work Sans" panose="020B0604020202020204" charset="0"/>
                        </a:rPr>
                        <a:t>sketches.</a:t>
                      </a:r>
                    </a:p>
                    <a:p>
                      <a:pPr marL="285750" marR="0" indent="-28575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Interactive </a:t>
                      </a:r>
                      <a:r>
                        <a:rPr lang="en-US" sz="1400" dirty="0">
                          <a:effectLst/>
                          <a:latin typeface="Work Sans" panose="020B0604020202020204" charset="0"/>
                        </a:rPr>
                        <a:t>sketch systems allowing changes and adjustments by witnesses improve accuracy.</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tc rowSpan="3">
                  <a:txBody>
                    <a:bodyPr/>
                    <a:lstStyle/>
                    <a:p>
                      <a:pPr marL="285750" marR="0" indent="-285750">
                        <a:lnSpc>
                          <a:spcPct val="107000"/>
                        </a:lnSpc>
                        <a:spcBef>
                          <a:spcPts val="0"/>
                        </a:spcBef>
                        <a:spcAft>
                          <a:spcPts val="0"/>
                        </a:spcAft>
                        <a:buClrTx/>
                        <a:buFont typeface="Wingdings" panose="05000000000000000000" pitchFamily="2" charset="2"/>
                        <a:buChar char="Ø"/>
                      </a:pPr>
                      <a:r>
                        <a:rPr lang="en-US" sz="1400" dirty="0" smtClean="0">
                          <a:effectLst/>
                          <a:latin typeface="Work Sans" panose="020B0604020202020204" charset="0"/>
                          <a:ea typeface="Calibri" panose="020F0502020204030204" pitchFamily="34" charset="0"/>
                          <a:cs typeface="Times New Roman" panose="02020603050405020304" pitchFamily="18" charset="0"/>
                        </a:rPr>
                        <a:t>The proposed algorithm compared front-facing face sketches with human face photographs, making it easier to map them.</a:t>
                      </a:r>
                    </a:p>
                    <a:p>
                      <a:pPr marL="285750" marR="0" indent="-285750">
                        <a:lnSpc>
                          <a:spcPct val="107000"/>
                        </a:lnSpc>
                        <a:spcBef>
                          <a:spcPts val="0"/>
                        </a:spcBef>
                        <a:spcAft>
                          <a:spcPts val="0"/>
                        </a:spcAft>
                        <a:buClrTx/>
                        <a:buFont typeface="Wingdings" panose="05000000000000000000" pitchFamily="2" charset="2"/>
                        <a:buChar char="Ø"/>
                      </a:pPr>
                      <a:r>
                        <a:rPr lang="en-US" sz="1400" dirty="0" smtClean="0">
                          <a:effectLst/>
                          <a:latin typeface="Work Sans" panose="020B0604020202020204" charset="0"/>
                          <a:ea typeface="Calibri" panose="020F0502020204030204" pitchFamily="34" charset="0"/>
                          <a:cs typeface="Times New Roman" panose="02020603050405020304" pitchFamily="18" charset="0"/>
                        </a:rPr>
                        <a:t>Algorithms were less effective in mapping and matching face sketches from the database for not front-facing faces.</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tc>
                <a:extLst>
                  <a:ext uri="{0D108BD9-81ED-4DB2-BD59-A6C34878D82A}">
                    <a16:rowId xmlns:a16="http://schemas.microsoft.com/office/drawing/2014/main" val="2188766251"/>
                  </a:ext>
                </a:extLst>
              </a:tr>
              <a:tr h="924554">
                <a:tc>
                  <a:txBody>
                    <a:bodyPr/>
                    <a:lstStyle/>
                    <a:p>
                      <a:pPr marL="0" marR="0" algn="ctr">
                        <a:lnSpc>
                          <a:spcPct val="107000"/>
                        </a:lnSpc>
                        <a:spcBef>
                          <a:spcPts val="0"/>
                        </a:spcBef>
                        <a:spcAft>
                          <a:spcPts val="0"/>
                        </a:spcAft>
                      </a:pPr>
                      <a:r>
                        <a:rPr lang="en-US" sz="1400" dirty="0" err="1">
                          <a:effectLst/>
                          <a:latin typeface="Work Sans" panose="020B0604020202020204" charset="0"/>
                        </a:rPr>
                        <a:t>Kovera</a:t>
                      </a:r>
                      <a:r>
                        <a:rPr lang="en-US" sz="1400" dirty="0">
                          <a:effectLst/>
                          <a:latin typeface="Work Sans" panose="020B0604020202020204" charset="0"/>
                        </a:rPr>
                        <a:t> et al. (2019)</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285750" marR="0" indent="-28575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Forensic </a:t>
                      </a:r>
                      <a:r>
                        <a:rPr lang="en-US" sz="1400" dirty="0">
                          <a:effectLst/>
                          <a:latin typeface="Work Sans" panose="020B0604020202020204" charset="0"/>
                        </a:rPr>
                        <a:t>sketches are more accurate than composite </a:t>
                      </a:r>
                      <a:r>
                        <a:rPr lang="en-US" sz="1400" dirty="0" smtClean="0">
                          <a:effectLst/>
                          <a:latin typeface="Work Sans" panose="020B0604020202020204" charset="0"/>
                        </a:rPr>
                        <a:t>sketches.</a:t>
                      </a:r>
                    </a:p>
                    <a:p>
                      <a:pPr marL="285750" marR="0" indent="-28575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Sequential </a:t>
                      </a:r>
                      <a:r>
                        <a:rPr lang="en-US" sz="1400" dirty="0">
                          <a:effectLst/>
                          <a:latin typeface="Work Sans" panose="020B0604020202020204" charset="0"/>
                        </a:rPr>
                        <a:t>lineup, where suspects are viewed one at a time, improves identification accuracy.</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tc vMerge="1">
                  <a:txBody>
                    <a:bodyPr/>
                    <a:lstStyle/>
                    <a:p>
                      <a:pPr marL="285750" marR="0" indent="-285750">
                        <a:lnSpc>
                          <a:spcPct val="107000"/>
                        </a:lnSpc>
                        <a:spcBef>
                          <a:spcPts val="0"/>
                        </a:spcBef>
                        <a:spcAft>
                          <a:spcPts val="0"/>
                        </a:spcAft>
                        <a:buClrTx/>
                        <a:buFont typeface="Arial" panose="020B0604020202020204" pitchFamily="34" charset="0"/>
                        <a:buChar char="→"/>
                      </a:pP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extLst>
                  <a:ext uri="{0D108BD9-81ED-4DB2-BD59-A6C34878D82A}">
                    <a16:rowId xmlns:a16="http://schemas.microsoft.com/office/drawing/2014/main" val="1130781835"/>
                  </a:ext>
                </a:extLst>
              </a:tr>
              <a:tr h="1381119">
                <a:tc>
                  <a:txBody>
                    <a:bodyPr/>
                    <a:lstStyle/>
                    <a:p>
                      <a:pPr marL="0" marR="0" algn="ctr">
                        <a:lnSpc>
                          <a:spcPct val="107000"/>
                        </a:lnSpc>
                        <a:spcBef>
                          <a:spcPts val="0"/>
                        </a:spcBef>
                        <a:spcAft>
                          <a:spcPts val="0"/>
                        </a:spcAft>
                      </a:pPr>
                      <a:r>
                        <a:rPr lang="en-US" sz="1400" dirty="0">
                          <a:effectLst/>
                          <a:latin typeface="Work Sans" panose="020B0604020202020204" charset="0"/>
                        </a:rPr>
                        <a:t>Bruce et al. (2019)</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342900" marR="0" indent="-34290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Witness </a:t>
                      </a:r>
                      <a:r>
                        <a:rPr lang="en-US" sz="1400" dirty="0">
                          <a:effectLst/>
                          <a:latin typeface="Work Sans" panose="020B0604020202020204" charset="0"/>
                        </a:rPr>
                        <a:t>accuracy in identifying suspects is higher for individuals of their own </a:t>
                      </a:r>
                      <a:r>
                        <a:rPr lang="en-US" sz="1400" dirty="0" smtClean="0">
                          <a:effectLst/>
                          <a:latin typeface="Work Sans" panose="020B0604020202020204" charset="0"/>
                        </a:rPr>
                        <a:t>race.</a:t>
                      </a:r>
                    </a:p>
                    <a:p>
                      <a:pPr marL="342900" marR="0" indent="-34290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Accuracy </a:t>
                      </a:r>
                      <a:r>
                        <a:rPr lang="en-US" sz="1400" dirty="0">
                          <a:effectLst/>
                          <a:latin typeface="Work Sans" panose="020B0604020202020204" charset="0"/>
                        </a:rPr>
                        <a:t>is reduced when the sketch artist is of a different </a:t>
                      </a:r>
                      <a:r>
                        <a:rPr lang="en-US" sz="1400" dirty="0" smtClean="0">
                          <a:effectLst/>
                          <a:latin typeface="Work Sans" panose="020B0604020202020204" charset="0"/>
                        </a:rPr>
                        <a:t>race.</a:t>
                      </a:r>
                    </a:p>
                    <a:p>
                      <a:pPr marL="342900" marR="0" indent="-342900">
                        <a:lnSpc>
                          <a:spcPct val="107000"/>
                        </a:lnSpc>
                        <a:spcBef>
                          <a:spcPts val="0"/>
                        </a:spcBef>
                        <a:spcAft>
                          <a:spcPts val="0"/>
                        </a:spcAft>
                        <a:buClrTx/>
                        <a:buFont typeface="Arial" panose="020B0604020202020204" pitchFamily="34" charset="0"/>
                        <a:buChar char="→"/>
                      </a:pPr>
                      <a:r>
                        <a:rPr lang="en-US" sz="1400" dirty="0" smtClean="0">
                          <a:effectLst/>
                          <a:latin typeface="Work Sans" panose="020B0604020202020204" charset="0"/>
                        </a:rPr>
                        <a:t>Matching </a:t>
                      </a:r>
                      <a:r>
                        <a:rPr lang="en-US" sz="1400" dirty="0">
                          <a:effectLst/>
                          <a:latin typeface="Work Sans" panose="020B0604020202020204" charset="0"/>
                        </a:rPr>
                        <a:t>the race of the sketch artist to the witness may improve identification accuracy.</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tc>
                <a:tc vMerge="1">
                  <a:txBody>
                    <a:bodyPr/>
                    <a:lstStyle/>
                    <a:p>
                      <a:pPr marL="342900" marR="0" indent="-342900">
                        <a:lnSpc>
                          <a:spcPct val="107000"/>
                        </a:lnSpc>
                        <a:spcBef>
                          <a:spcPts val="0"/>
                        </a:spcBef>
                        <a:spcAft>
                          <a:spcPts val="0"/>
                        </a:spcAft>
                        <a:buClrTx/>
                        <a:buFont typeface="Arial" panose="020B0604020202020204" pitchFamily="34" charset="0"/>
                        <a:buChar char="→"/>
                      </a:pP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extLst>
                  <a:ext uri="{0D108BD9-81ED-4DB2-BD59-A6C34878D82A}">
                    <a16:rowId xmlns:a16="http://schemas.microsoft.com/office/drawing/2014/main" val="341954567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5"/>
          <p:cNvSpPr txBox="1">
            <a:spLocks noGrp="1"/>
          </p:cNvSpPr>
          <p:nvPr>
            <p:ph type="title"/>
          </p:nvPr>
        </p:nvSpPr>
        <p:spPr>
          <a:xfrm>
            <a:off x="655706" y="170668"/>
            <a:ext cx="7704000" cy="482700"/>
          </a:xfrm>
          <a:prstGeom prst="rect">
            <a:avLst/>
          </a:prstGeom>
        </p:spPr>
        <p:txBody>
          <a:bodyPr spcFirstLastPara="1" wrap="square" lIns="91425" tIns="91425" rIns="91425" bIns="91425" anchor="t" anchorCtr="0">
            <a:noAutofit/>
          </a:bodyPr>
          <a:lstStyle/>
          <a:p>
            <a:pPr lvl="0"/>
            <a:r>
              <a:rPr lang="en" dirty="0"/>
              <a:t>LITERATURE REVIEW</a:t>
            </a:r>
            <a:endParaRPr dirty="0"/>
          </a:p>
        </p:txBody>
      </p:sp>
      <p:graphicFrame>
        <p:nvGraphicFramePr>
          <p:cNvPr id="6" name="Table 5"/>
          <p:cNvGraphicFramePr>
            <a:graphicFrameLocks noGrp="1"/>
          </p:cNvGraphicFramePr>
          <p:nvPr>
            <p:extLst>
              <p:ext uri="{D42A27DB-BD31-4B8C-83A1-F6EECF244321}">
                <p14:modId xmlns:p14="http://schemas.microsoft.com/office/powerpoint/2010/main" val="1890952277"/>
              </p:ext>
            </p:extLst>
          </p:nvPr>
        </p:nvGraphicFramePr>
        <p:xfrm>
          <a:off x="655707" y="653368"/>
          <a:ext cx="7938224" cy="3876705"/>
        </p:xfrm>
        <a:graphic>
          <a:graphicData uri="http://schemas.openxmlformats.org/drawingml/2006/table">
            <a:tbl>
              <a:tblPr firstRow="1" firstCol="1" bandRow="1">
                <a:tableStyleId>{5940675A-B579-460E-94D1-54222C63F5DA}</a:tableStyleId>
              </a:tblPr>
              <a:tblGrid>
                <a:gridCol w="894487">
                  <a:extLst>
                    <a:ext uri="{9D8B030D-6E8A-4147-A177-3AD203B41FA5}">
                      <a16:colId xmlns:a16="http://schemas.microsoft.com/office/drawing/2014/main" val="1428223542"/>
                    </a:ext>
                  </a:extLst>
                </a:gridCol>
                <a:gridCol w="5257800">
                  <a:extLst>
                    <a:ext uri="{9D8B030D-6E8A-4147-A177-3AD203B41FA5}">
                      <a16:colId xmlns:a16="http://schemas.microsoft.com/office/drawing/2014/main" val="1660098778"/>
                    </a:ext>
                  </a:extLst>
                </a:gridCol>
                <a:gridCol w="1785937">
                  <a:extLst>
                    <a:ext uri="{9D8B030D-6E8A-4147-A177-3AD203B41FA5}">
                      <a16:colId xmlns:a16="http://schemas.microsoft.com/office/drawing/2014/main" val="3804865270"/>
                    </a:ext>
                  </a:extLst>
                </a:gridCol>
              </a:tblGrid>
              <a:tr h="418195">
                <a:tc>
                  <a:txBody>
                    <a:bodyPr/>
                    <a:lstStyle/>
                    <a:p>
                      <a:pPr marL="0" marR="0" algn="ctr">
                        <a:lnSpc>
                          <a:spcPct val="107000"/>
                        </a:lnSpc>
                        <a:spcBef>
                          <a:spcPts val="0"/>
                        </a:spcBef>
                        <a:spcAft>
                          <a:spcPts val="0"/>
                        </a:spcAft>
                      </a:pPr>
                      <a:r>
                        <a:rPr lang="en-US" sz="1400" dirty="0">
                          <a:effectLst/>
                          <a:latin typeface="Work Sans" panose="020B0604020202020204" charset="0"/>
                        </a:rPr>
                        <a:t>Study</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solidFill>
                      <a:schemeClr val="bg1">
                        <a:lumMod val="90000"/>
                      </a:schemeClr>
                    </a:solidFill>
                  </a:tcPr>
                </a:tc>
                <a:tc>
                  <a:txBody>
                    <a:bodyPr/>
                    <a:lstStyle/>
                    <a:p>
                      <a:pPr marL="0" marR="0" algn="ctr">
                        <a:lnSpc>
                          <a:spcPct val="107000"/>
                        </a:lnSpc>
                        <a:spcBef>
                          <a:spcPts val="0"/>
                        </a:spcBef>
                        <a:spcAft>
                          <a:spcPts val="0"/>
                        </a:spcAft>
                      </a:pPr>
                      <a:r>
                        <a:rPr lang="en-US" sz="1400" dirty="0">
                          <a:effectLst/>
                          <a:latin typeface="Work Sans" panose="020B0604020202020204" charset="0"/>
                        </a:rPr>
                        <a:t>Findings</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solidFill>
                      <a:schemeClr val="bg1">
                        <a:lumMod val="90000"/>
                      </a:schemeClr>
                    </a:solidFill>
                  </a:tcPr>
                </a:tc>
                <a:tc>
                  <a:txBody>
                    <a:bodyPr/>
                    <a:lstStyle/>
                    <a:p>
                      <a:pPr marL="0" marR="0" algn="ctr">
                        <a:lnSpc>
                          <a:spcPct val="107000"/>
                        </a:lnSpc>
                        <a:spcBef>
                          <a:spcPts val="0"/>
                        </a:spcBef>
                        <a:spcAft>
                          <a:spcPts val="0"/>
                        </a:spcAft>
                      </a:pPr>
                      <a:r>
                        <a:rPr lang="en-US" sz="1400" dirty="0" smtClean="0">
                          <a:effectLst/>
                          <a:latin typeface="Work Sans" panose="020B0604020202020204" charset="0"/>
                          <a:ea typeface="Calibri" panose="020F0502020204030204" pitchFamily="34" charset="0"/>
                          <a:cs typeface="Times New Roman" panose="02020603050405020304" pitchFamily="18" charset="0"/>
                        </a:rPr>
                        <a:t>Limitations</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solidFill>
                      <a:schemeClr val="bg1">
                        <a:lumMod val="90000"/>
                      </a:schemeClr>
                    </a:solidFill>
                  </a:tcPr>
                </a:tc>
                <a:extLst>
                  <a:ext uri="{0D108BD9-81ED-4DB2-BD59-A6C34878D82A}">
                    <a16:rowId xmlns:a16="http://schemas.microsoft.com/office/drawing/2014/main" val="2446834321"/>
                  </a:ext>
                </a:extLst>
              </a:tr>
              <a:tr h="521494">
                <a:tc>
                  <a:txBody>
                    <a:bodyPr/>
                    <a:lstStyle/>
                    <a:p>
                      <a:pPr marL="0" marR="0">
                        <a:lnSpc>
                          <a:spcPct val="107000"/>
                        </a:lnSpc>
                        <a:spcBef>
                          <a:spcPts val="0"/>
                        </a:spcBef>
                        <a:spcAft>
                          <a:spcPts val="0"/>
                        </a:spcAft>
                      </a:pPr>
                      <a:r>
                        <a:rPr lang="en-US" sz="1400" dirty="0" err="1">
                          <a:effectLst/>
                          <a:latin typeface="Work Sans" panose="020B0604020202020204" charset="0"/>
                        </a:rPr>
                        <a:t>Xiaoou</a:t>
                      </a:r>
                      <a:r>
                        <a:rPr lang="en-US" sz="1400" dirty="0">
                          <a:effectLst/>
                          <a:latin typeface="Work Sans" panose="020B0604020202020204" charset="0"/>
                        </a:rPr>
                        <a:t> Tang and </a:t>
                      </a:r>
                      <a:r>
                        <a:rPr lang="en-US" sz="1400" dirty="0" err="1">
                          <a:effectLst/>
                          <a:latin typeface="Work Sans" panose="020B0604020202020204" charset="0"/>
                        </a:rPr>
                        <a:t>Xiaogang</a:t>
                      </a:r>
                      <a:r>
                        <a:rPr lang="en-US" sz="1400" dirty="0">
                          <a:effectLst/>
                          <a:latin typeface="Work Sans" panose="020B0604020202020204" charset="0"/>
                        </a:rPr>
                        <a:t> </a:t>
                      </a:r>
                      <a:r>
                        <a:rPr lang="en-US" sz="1400" dirty="0" smtClean="0">
                          <a:effectLst/>
                          <a:latin typeface="Work Sans" panose="020B0604020202020204" charset="0"/>
                        </a:rPr>
                        <a:t>Wang</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285750" marR="0" indent="-285750">
                        <a:lnSpc>
                          <a:spcPct val="107000"/>
                        </a:lnSpc>
                        <a:spcBef>
                          <a:spcPts val="0"/>
                        </a:spcBef>
                        <a:spcAft>
                          <a:spcPts val="0"/>
                        </a:spcAft>
                        <a:buClrTx/>
                        <a:buFont typeface="Work Sans" panose="020B0604020202020204" charset="0"/>
                        <a:buChar char="→"/>
                      </a:pPr>
                      <a:r>
                        <a:rPr lang="en-US" sz="1400" dirty="0" smtClean="0">
                          <a:effectLst/>
                          <a:latin typeface="Work Sans" panose="020B0604020202020204" charset="0"/>
                        </a:rPr>
                        <a:t>Proposed </a:t>
                      </a:r>
                      <a:r>
                        <a:rPr lang="en-US" sz="1400" dirty="0">
                          <a:effectLst/>
                          <a:latin typeface="Work Sans" panose="020B0604020202020204" charset="0"/>
                        </a:rPr>
                        <a:t>a recognition method for synthesizing photo-sketches using a Multistage Markov Random Field </a:t>
                      </a:r>
                      <a:r>
                        <a:rPr lang="en-US" sz="1400" dirty="0" smtClean="0">
                          <a:effectLst/>
                          <a:latin typeface="Work Sans" panose="020B0604020202020204" charset="0"/>
                        </a:rPr>
                        <a:t>Model.</a:t>
                      </a:r>
                      <a:r>
                        <a:rPr lang="en-US" sz="1400" baseline="0" dirty="0" smtClean="0">
                          <a:effectLst/>
                          <a:latin typeface="Work Sans" panose="020B0604020202020204" charset="0"/>
                        </a:rPr>
                        <a:t> </a:t>
                      </a:r>
                      <a:r>
                        <a:rPr lang="en-US" sz="1400" dirty="0" smtClean="0">
                          <a:effectLst/>
                          <a:latin typeface="Work Sans" panose="020B0604020202020204" charset="0"/>
                        </a:rPr>
                        <a:t>The </a:t>
                      </a:r>
                      <a:r>
                        <a:rPr lang="en-US" sz="1400" dirty="0">
                          <a:effectLst/>
                          <a:latin typeface="Work Sans" panose="020B0604020202020204" charset="0"/>
                        </a:rPr>
                        <a:t>model trained to decrease the difference between photos and </a:t>
                      </a:r>
                      <a:r>
                        <a:rPr lang="en-US" sz="1400" dirty="0" smtClean="0">
                          <a:effectLst/>
                          <a:latin typeface="Work Sans" panose="020B0604020202020204" charset="0"/>
                        </a:rPr>
                        <a:t>sketches.</a:t>
                      </a:r>
                      <a:r>
                        <a:rPr lang="en-US" sz="1400" baseline="0" dirty="0" smtClean="0">
                          <a:effectLst/>
                          <a:latin typeface="Work Sans" panose="020B0604020202020204" charset="0"/>
                        </a:rPr>
                        <a:t> </a:t>
                      </a:r>
                    </a:p>
                    <a:p>
                      <a:pPr marL="285750" marR="0" indent="-285750">
                        <a:lnSpc>
                          <a:spcPct val="107000"/>
                        </a:lnSpc>
                        <a:spcBef>
                          <a:spcPts val="0"/>
                        </a:spcBef>
                        <a:spcAft>
                          <a:spcPts val="0"/>
                        </a:spcAft>
                        <a:buClrTx/>
                        <a:buFont typeface="Work Sans" panose="020B0604020202020204" charset="0"/>
                        <a:buChar char="→"/>
                      </a:pPr>
                      <a:r>
                        <a:rPr lang="en-US" sz="1400" dirty="0" smtClean="0">
                          <a:effectLst/>
                          <a:latin typeface="Work Sans" panose="020B0604020202020204" charset="0"/>
                        </a:rPr>
                        <a:t>Model </a:t>
                      </a:r>
                      <a:r>
                        <a:rPr lang="en-US" sz="1400" dirty="0">
                          <a:effectLst/>
                          <a:latin typeface="Work Sans" panose="020B0604020202020204" charset="0"/>
                        </a:rPr>
                        <a:t>divided the face sketch into patches for synthesis and recognition.</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tc>
                  <a:txBody>
                    <a:bodyPr/>
                    <a:lstStyle/>
                    <a:p>
                      <a:pPr marL="0" marR="0" indent="0" algn="l" rtl="0">
                        <a:lnSpc>
                          <a:spcPct val="107000"/>
                        </a:lnSpc>
                        <a:spcBef>
                          <a:spcPts val="0"/>
                        </a:spcBef>
                        <a:spcAft>
                          <a:spcPts val="0"/>
                        </a:spcAft>
                        <a:buClrTx/>
                        <a:buFont typeface="Work Sans" panose="020B0604020202020204" charset="0"/>
                        <a:buNone/>
                      </a:pPr>
                      <a:r>
                        <a:rPr lang="en-US" sz="1400" b="0" i="0" u="none" strike="noStrike" cap="none" dirty="0" smtClean="0">
                          <a:solidFill>
                            <a:schemeClr val="tx1"/>
                          </a:solidFill>
                          <a:effectLst/>
                          <a:latin typeface="Work Sans" panose="020B0604020202020204" charset="0"/>
                          <a:ea typeface="+mn-ea"/>
                          <a:cs typeface="+mn-cs"/>
                          <a:sym typeface="Arial"/>
                        </a:rPr>
                        <a:t>Overall results were not as expected</a:t>
                      </a:r>
                      <a:endParaRPr lang="en-US" sz="1400" b="0" i="0" u="none" strike="noStrike" cap="none" dirty="0">
                        <a:solidFill>
                          <a:schemeClr val="tx1"/>
                        </a:solidFill>
                        <a:effectLst/>
                        <a:latin typeface="Work Sans" panose="020B0604020202020204" charset="0"/>
                        <a:ea typeface="+mn-ea"/>
                        <a:cs typeface="+mn-cs"/>
                        <a:sym typeface="Arial"/>
                      </a:endParaRPr>
                    </a:p>
                  </a:txBody>
                  <a:tcPr marL="5712" marR="5712" marT="5712" marB="5712"/>
                </a:tc>
                <a:extLst>
                  <a:ext uri="{0D108BD9-81ED-4DB2-BD59-A6C34878D82A}">
                    <a16:rowId xmlns:a16="http://schemas.microsoft.com/office/drawing/2014/main" val="2532870182"/>
                  </a:ext>
                </a:extLst>
              </a:tr>
              <a:tr h="478631">
                <a:tc>
                  <a:txBody>
                    <a:bodyPr/>
                    <a:lstStyle/>
                    <a:p>
                      <a:pPr marL="0" marR="0">
                        <a:lnSpc>
                          <a:spcPct val="107000"/>
                        </a:lnSpc>
                        <a:spcBef>
                          <a:spcPts val="0"/>
                        </a:spcBef>
                        <a:spcAft>
                          <a:spcPts val="0"/>
                        </a:spcAft>
                      </a:pPr>
                      <a:r>
                        <a:rPr lang="en-US" sz="1400" dirty="0">
                          <a:effectLst/>
                          <a:latin typeface="Work Sans" panose="020B0604020202020204" charset="0"/>
                        </a:rPr>
                        <a:t>Zhang et al. (2019)</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285750" marR="0" indent="-285750">
                        <a:lnSpc>
                          <a:spcPct val="107000"/>
                        </a:lnSpc>
                        <a:spcBef>
                          <a:spcPts val="0"/>
                        </a:spcBef>
                        <a:spcAft>
                          <a:spcPts val="0"/>
                        </a:spcAft>
                        <a:buClrTx/>
                        <a:buFont typeface="Work Sans" panose="020B0604020202020204" charset="0"/>
                        <a:buChar char="→"/>
                      </a:pPr>
                      <a:r>
                        <a:rPr lang="en-US" sz="1400" dirty="0" smtClean="0">
                          <a:effectLst/>
                          <a:latin typeface="Work Sans" panose="020B0604020202020204" charset="0"/>
                        </a:rPr>
                        <a:t>Presented </a:t>
                      </a:r>
                      <a:r>
                        <a:rPr lang="en-US" sz="1400" dirty="0">
                          <a:effectLst/>
                          <a:latin typeface="Work Sans" panose="020B0604020202020204" charset="0"/>
                        </a:rPr>
                        <a:t>an automatic and effective photo-to-sketch synthesizing method based on Dual </a:t>
                      </a:r>
                      <a:r>
                        <a:rPr lang="en-US" sz="1400" dirty="0" smtClean="0">
                          <a:effectLst/>
                          <a:latin typeface="Work Sans" panose="020B0604020202020204" charset="0"/>
                        </a:rPr>
                        <a:t>transfer. </a:t>
                      </a:r>
                    </a:p>
                    <a:p>
                      <a:pPr marL="285750" marR="0" indent="-285750">
                        <a:lnSpc>
                          <a:spcPct val="107000"/>
                        </a:lnSpc>
                        <a:spcBef>
                          <a:spcPts val="0"/>
                        </a:spcBef>
                        <a:spcAft>
                          <a:spcPts val="0"/>
                        </a:spcAft>
                        <a:buClrTx/>
                        <a:buFont typeface="Work Sans" panose="020B0604020202020204" charset="0"/>
                        <a:buChar char="→"/>
                      </a:pPr>
                      <a:r>
                        <a:rPr lang="en-US" sz="1400" dirty="0" smtClean="0">
                          <a:effectLst/>
                          <a:latin typeface="Work Sans" panose="020B0604020202020204" charset="0"/>
                        </a:rPr>
                        <a:t>Method </a:t>
                      </a:r>
                      <a:r>
                        <a:rPr lang="en-US" sz="1400" dirty="0">
                          <a:effectLst/>
                          <a:latin typeface="Work Sans" panose="020B0604020202020204" charset="0"/>
                        </a:rPr>
                        <a:t>involved inter-domain and intra-domain </a:t>
                      </a:r>
                      <a:r>
                        <a:rPr lang="en-US" sz="1400" dirty="0" smtClean="0">
                          <a:effectLst/>
                          <a:latin typeface="Work Sans" panose="020B0604020202020204" charset="0"/>
                        </a:rPr>
                        <a:t>transfer.</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tc>
                <a:tc>
                  <a:txBody>
                    <a:bodyPr/>
                    <a:lstStyle/>
                    <a:p>
                      <a:pPr marL="0" marR="0" algn="l">
                        <a:lnSpc>
                          <a:spcPct val="107000"/>
                        </a:lnSpc>
                        <a:spcBef>
                          <a:spcPts val="0"/>
                        </a:spcBef>
                        <a:spcAft>
                          <a:spcPts val="0"/>
                        </a:spcAft>
                      </a:pPr>
                      <a:r>
                        <a:rPr lang="en-US" sz="1400" dirty="0" smtClean="0">
                          <a:effectLst/>
                          <a:latin typeface="Work Sans" panose="020B0604020202020204" charset="0"/>
                          <a:ea typeface="Calibri" panose="020F0502020204030204" pitchFamily="34" charset="0"/>
                          <a:cs typeface="Times New Roman" panose="02020603050405020304" pitchFamily="18" charset="0"/>
                        </a:rPr>
                        <a:t>Method implementation is challenging and has a high computational cost.</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b"/>
                </a:tc>
                <a:extLst>
                  <a:ext uri="{0D108BD9-81ED-4DB2-BD59-A6C34878D82A}">
                    <a16:rowId xmlns:a16="http://schemas.microsoft.com/office/drawing/2014/main" val="1666237306"/>
                  </a:ext>
                </a:extLst>
              </a:tr>
              <a:tr h="542925">
                <a:tc>
                  <a:txBody>
                    <a:bodyPr/>
                    <a:lstStyle/>
                    <a:p>
                      <a:pPr marL="0" marR="0">
                        <a:lnSpc>
                          <a:spcPct val="107000"/>
                        </a:lnSpc>
                        <a:spcBef>
                          <a:spcPts val="0"/>
                        </a:spcBef>
                        <a:spcAft>
                          <a:spcPts val="0"/>
                        </a:spcAft>
                      </a:pPr>
                      <a:r>
                        <a:rPr lang="en-US" sz="1400" dirty="0">
                          <a:effectLst/>
                          <a:latin typeface="Work Sans" panose="020B0604020202020204" charset="0"/>
                        </a:rPr>
                        <a:t>P. C. Yuen and </a:t>
                      </a:r>
                      <a:endParaRPr lang="en-US" sz="1400" dirty="0" smtClean="0">
                        <a:effectLst/>
                        <a:latin typeface="Work Sans" panose="020B0604020202020204" charset="0"/>
                      </a:endParaRPr>
                    </a:p>
                    <a:p>
                      <a:pPr marL="0" marR="0">
                        <a:lnSpc>
                          <a:spcPct val="107000"/>
                        </a:lnSpc>
                        <a:spcBef>
                          <a:spcPts val="0"/>
                        </a:spcBef>
                        <a:spcAft>
                          <a:spcPts val="0"/>
                        </a:spcAft>
                      </a:pPr>
                      <a:r>
                        <a:rPr lang="en-US" sz="1400" dirty="0" smtClean="0">
                          <a:effectLst/>
                          <a:latin typeface="Work Sans" panose="020B0604020202020204" charset="0"/>
                        </a:rPr>
                        <a:t>C</a:t>
                      </a:r>
                      <a:r>
                        <a:rPr lang="en-US" sz="1400" dirty="0">
                          <a:effectLst/>
                          <a:latin typeface="Work Sans" panose="020B0604020202020204" charset="0"/>
                        </a:rPr>
                        <a:t>. H. </a:t>
                      </a:r>
                      <a:r>
                        <a:rPr lang="en-US" sz="1400" dirty="0" smtClean="0">
                          <a:effectLst/>
                          <a:latin typeface="Work Sans" panose="020B0604020202020204" charset="0"/>
                        </a:rPr>
                        <a:t>Man</a:t>
                      </a:r>
                      <a:endParaRPr lang="en-US" sz="1400" dirty="0">
                        <a:effectLst/>
                        <a:latin typeface="Work Sans" panose="020B0604020202020204" charset="0"/>
                        <a:ea typeface="Calibri" panose="020F0502020204030204" pitchFamily="34" charset="0"/>
                        <a:cs typeface="Times New Roman" panose="02020603050405020304" pitchFamily="18" charset="0"/>
                      </a:endParaRPr>
                    </a:p>
                  </a:txBody>
                  <a:tcPr marL="5712" marR="5712" marT="5712" marB="5712" anchor="ctr"/>
                </a:tc>
                <a:tc>
                  <a:txBody>
                    <a:bodyPr/>
                    <a:lstStyle/>
                    <a:p>
                      <a:pPr marL="285750" marR="0" indent="-285750" algn="l" rtl="0">
                        <a:lnSpc>
                          <a:spcPct val="107000"/>
                        </a:lnSpc>
                        <a:spcBef>
                          <a:spcPts val="0"/>
                        </a:spcBef>
                        <a:spcAft>
                          <a:spcPts val="0"/>
                        </a:spcAft>
                        <a:buClrTx/>
                        <a:buFont typeface="Work Sans" panose="020B0604020202020204" charset="0"/>
                        <a:buChar char="→"/>
                      </a:pPr>
                      <a:r>
                        <a:rPr lang="en-US" sz="1400" b="0" i="0" u="none" strike="noStrike" cap="none" dirty="0" smtClean="0">
                          <a:solidFill>
                            <a:schemeClr val="tx1"/>
                          </a:solidFill>
                          <a:effectLst/>
                          <a:latin typeface="Work Sans" panose="020B0604020202020204" charset="0"/>
                          <a:ea typeface="+mn-ea"/>
                          <a:cs typeface="+mn-cs"/>
                          <a:sym typeface="Arial"/>
                        </a:rPr>
                        <a:t>Proposed a method for searching human faces using sketches. </a:t>
                      </a:r>
                    </a:p>
                    <a:p>
                      <a:pPr marL="285750" marR="0" indent="-285750" algn="l" rtl="0">
                        <a:lnSpc>
                          <a:spcPct val="107000"/>
                        </a:lnSpc>
                        <a:spcBef>
                          <a:spcPts val="0"/>
                        </a:spcBef>
                        <a:spcAft>
                          <a:spcPts val="0"/>
                        </a:spcAft>
                        <a:buClrTx/>
                        <a:buFont typeface="Work Sans" panose="020B0604020202020204" charset="0"/>
                        <a:buChar char="→"/>
                      </a:pPr>
                      <a:r>
                        <a:rPr lang="en-US" sz="1400" b="0" i="0" u="none" strike="noStrike" cap="none" dirty="0" smtClean="0">
                          <a:solidFill>
                            <a:schemeClr val="tx1"/>
                          </a:solidFill>
                          <a:effectLst/>
                          <a:latin typeface="Work Sans" panose="020B0604020202020204" charset="0"/>
                          <a:ea typeface="+mn-ea"/>
                          <a:cs typeface="+mn-cs"/>
                          <a:sym typeface="Arial"/>
                        </a:rPr>
                        <a:t>Accuracy of about 70% achieved in experimental results.</a:t>
                      </a:r>
                      <a:endParaRPr lang="en-US" sz="1400" b="0" i="0" u="none" strike="noStrike" cap="none" dirty="0">
                        <a:solidFill>
                          <a:schemeClr val="tx1"/>
                        </a:solidFill>
                        <a:effectLst/>
                        <a:latin typeface="Work Sans" panose="020B0604020202020204" charset="0"/>
                        <a:ea typeface="+mn-ea"/>
                        <a:cs typeface="+mn-cs"/>
                        <a:sym typeface="Arial"/>
                      </a:endParaRPr>
                    </a:p>
                  </a:txBody>
                  <a:tcPr marL="5712" marR="5712" marT="5712" marB="5712" anchor="b"/>
                </a:tc>
                <a:tc>
                  <a:txBody>
                    <a:bodyPr/>
                    <a:lstStyle/>
                    <a:p>
                      <a:pPr marL="0" marR="0">
                        <a:lnSpc>
                          <a:spcPct val="107000"/>
                        </a:lnSpc>
                        <a:spcBef>
                          <a:spcPts val="0"/>
                        </a:spcBef>
                        <a:spcAft>
                          <a:spcPts val="0"/>
                        </a:spcAft>
                      </a:pPr>
                      <a:r>
                        <a:rPr lang="en-US" sz="1400" b="0" i="0" u="none" strike="noStrike" cap="none" dirty="0" smtClean="0">
                          <a:solidFill>
                            <a:schemeClr val="tx1"/>
                          </a:solidFill>
                          <a:effectLst/>
                          <a:latin typeface="Work Sans" panose="020B0604020202020204" charset="0"/>
                          <a:ea typeface="+mn-ea"/>
                          <a:cs typeface="+mn-cs"/>
                          <a:sym typeface="Arial"/>
                        </a:rPr>
                        <a:t>Proposed method lacked the required accuracy for law enforcement needs.</a:t>
                      </a:r>
                      <a:endParaRPr lang="en-US" sz="1400" b="0" i="0" u="none" strike="noStrike" cap="none" dirty="0">
                        <a:solidFill>
                          <a:schemeClr val="tx1"/>
                        </a:solidFill>
                        <a:effectLst/>
                        <a:latin typeface="Work Sans" panose="020B0604020202020204" charset="0"/>
                        <a:ea typeface="+mn-ea"/>
                        <a:cs typeface="+mn-cs"/>
                        <a:sym typeface="Arial"/>
                      </a:endParaRPr>
                    </a:p>
                  </a:txBody>
                  <a:tcPr marL="5712" marR="5712" marT="5712" marB="5712" anchor="b"/>
                </a:tc>
                <a:extLst>
                  <a:ext uri="{0D108BD9-81ED-4DB2-BD59-A6C34878D82A}">
                    <a16:rowId xmlns:a16="http://schemas.microsoft.com/office/drawing/2014/main" val="1979839555"/>
                  </a:ext>
                </a:extLst>
              </a:tr>
            </a:tbl>
          </a:graphicData>
        </a:graphic>
      </p:graphicFrame>
    </p:spTree>
    <p:extLst>
      <p:ext uri="{BB962C8B-B14F-4D97-AF65-F5344CB8AC3E}">
        <p14:creationId xmlns:p14="http://schemas.microsoft.com/office/powerpoint/2010/main" val="1658643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
        <p:nvSpPr>
          <p:cNvPr id="955" name="Google Shape;955;p33"/>
          <p:cNvSpPr txBox="1">
            <a:spLocks noGrp="1"/>
          </p:cNvSpPr>
          <p:nvPr>
            <p:ph type="title"/>
          </p:nvPr>
        </p:nvSpPr>
        <p:spPr>
          <a:xfrm>
            <a:off x="2391899" y="2247626"/>
            <a:ext cx="4360200"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TECHNOLOGY STACK</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527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6"/>
          <p:cNvSpPr txBox="1">
            <a:spLocks noGrp="1"/>
          </p:cNvSpPr>
          <p:nvPr>
            <p:ph type="subTitle" idx="1"/>
          </p:nvPr>
        </p:nvSpPr>
        <p:spPr>
          <a:xfrm>
            <a:off x="496723" y="1539216"/>
            <a:ext cx="2378100" cy="4671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JAVAFX</a:t>
            </a:r>
            <a:endParaRPr dirty="0"/>
          </a:p>
        </p:txBody>
      </p:sp>
      <p:sp>
        <p:nvSpPr>
          <p:cNvPr id="1008" name="Google Shape;1008;p36"/>
          <p:cNvSpPr txBox="1">
            <a:spLocks noGrp="1"/>
          </p:cNvSpPr>
          <p:nvPr>
            <p:ph type="subTitle" idx="5"/>
          </p:nvPr>
        </p:nvSpPr>
        <p:spPr>
          <a:xfrm>
            <a:off x="3340008" y="1605250"/>
            <a:ext cx="2355300" cy="3624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AWS </a:t>
            </a:r>
            <a:endParaRPr dirty="0"/>
          </a:p>
        </p:txBody>
      </p:sp>
      <p:sp>
        <p:nvSpPr>
          <p:cNvPr id="1009" name="Google Shape;1009;p36"/>
          <p:cNvSpPr txBox="1">
            <a:spLocks noGrp="1"/>
          </p:cNvSpPr>
          <p:nvPr>
            <p:ph type="subTitle" idx="6"/>
          </p:nvPr>
        </p:nvSpPr>
        <p:spPr>
          <a:xfrm>
            <a:off x="6160493" y="1559724"/>
            <a:ext cx="2381400" cy="4534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DEEP LEARNING</a:t>
            </a:r>
            <a:endParaRPr dirty="0"/>
          </a:p>
        </p:txBody>
      </p:sp>
      <p:sp>
        <p:nvSpPr>
          <p:cNvPr id="1010" name="Google Shape;1010;p36"/>
          <p:cNvSpPr txBox="1">
            <a:spLocks noGrp="1"/>
          </p:cNvSpPr>
          <p:nvPr>
            <p:ph type="title"/>
          </p:nvPr>
        </p:nvSpPr>
        <p:spPr>
          <a:xfrm>
            <a:off x="752345" y="24788"/>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TECHNOLOGY STACK</a:t>
            </a:r>
            <a:endParaRPr dirty="0"/>
          </a:p>
        </p:txBody>
      </p:sp>
      <p:sp>
        <p:nvSpPr>
          <p:cNvPr id="1011" name="Google Shape;1011;p36"/>
          <p:cNvSpPr txBox="1">
            <a:spLocks noGrp="1"/>
          </p:cNvSpPr>
          <p:nvPr>
            <p:ph type="subTitle" idx="2"/>
          </p:nvPr>
        </p:nvSpPr>
        <p:spPr>
          <a:xfrm>
            <a:off x="645942" y="1891936"/>
            <a:ext cx="2378100" cy="2069729"/>
          </a:xfrm>
          <a:prstGeom prst="rect">
            <a:avLst/>
          </a:prstGeom>
        </p:spPr>
        <p:txBody>
          <a:bodyPr spcFirstLastPara="1" wrap="square" lIns="91425" tIns="91425" rIns="91425" bIns="91425" anchor="t" anchorCtr="0">
            <a:noAutofit/>
          </a:bodyPr>
          <a:lstStyle/>
          <a:p>
            <a:pPr marL="171450" lvl="0" indent="-171450" algn="just">
              <a:buFont typeface="Wingdings" panose="05000000000000000000" pitchFamily="2" charset="2"/>
              <a:buChar char="§"/>
            </a:pPr>
            <a:r>
              <a:rPr lang="en-US" dirty="0"/>
              <a:t>JavaFX is a powerful framework for building user interfaces (UI) in Java applications.</a:t>
            </a:r>
          </a:p>
          <a:p>
            <a:pPr marL="171450" lvl="0" indent="-171450" algn="just">
              <a:buFont typeface="Wingdings" panose="05000000000000000000" pitchFamily="2" charset="2"/>
              <a:buChar char="§"/>
            </a:pPr>
            <a:r>
              <a:rPr lang="en-US" dirty="0"/>
              <a:t>It provides a rich set of UI controls, layouts, and styling options to create visually appealing and interactive applications.</a:t>
            </a:r>
          </a:p>
          <a:p>
            <a:pPr marL="171450" lvl="0" indent="-171450" algn="just">
              <a:buFont typeface="Wingdings" panose="05000000000000000000" pitchFamily="2" charset="2"/>
              <a:buChar char="§"/>
            </a:pPr>
            <a:r>
              <a:rPr lang="en-US" dirty="0"/>
              <a:t>JavaFX supports multimedia, animation, and 3D graphics, allowing developers to create engaging user experiences</a:t>
            </a:r>
            <a:r>
              <a:rPr lang="en-US" dirty="0" smtClean="0"/>
              <a:t>.</a:t>
            </a:r>
            <a:endParaRPr lang="en-US" dirty="0"/>
          </a:p>
        </p:txBody>
      </p:sp>
      <p:sp>
        <p:nvSpPr>
          <p:cNvPr id="1012" name="Google Shape;1012;p36"/>
          <p:cNvSpPr txBox="1">
            <a:spLocks noGrp="1"/>
          </p:cNvSpPr>
          <p:nvPr>
            <p:ph type="subTitle" idx="3"/>
          </p:nvPr>
        </p:nvSpPr>
        <p:spPr>
          <a:xfrm>
            <a:off x="3236328" y="1934801"/>
            <a:ext cx="2546828" cy="2066912"/>
          </a:xfrm>
          <a:prstGeom prst="rect">
            <a:avLst/>
          </a:prstGeom>
        </p:spPr>
        <p:txBody>
          <a:bodyPr spcFirstLastPara="1" wrap="square" lIns="91425" tIns="91425" rIns="91425" bIns="91425" anchor="t" anchorCtr="0">
            <a:noAutofit/>
          </a:bodyPr>
          <a:lstStyle/>
          <a:p>
            <a:pPr marL="171450" lvl="0" indent="-171450" algn="just">
              <a:buFont typeface="Wingdings" panose="05000000000000000000" pitchFamily="2" charset="2"/>
              <a:buChar char="§"/>
            </a:pPr>
            <a:r>
              <a:rPr lang="en-US" dirty="0"/>
              <a:t>AWS is a cloud computing platform provided by Amazon that offers a wide range of services, including computing power, storage, and databases, to help businesses scale and grow.</a:t>
            </a:r>
          </a:p>
          <a:p>
            <a:pPr marL="171450" lvl="0" indent="-171450" algn="just">
              <a:buFont typeface="Wingdings" panose="05000000000000000000" pitchFamily="2" charset="2"/>
              <a:buChar char="§"/>
            </a:pPr>
            <a:r>
              <a:rPr lang="en-US" dirty="0"/>
              <a:t>AWS S3 is a highly scalable and durable object storage service provided by Amazon.</a:t>
            </a:r>
          </a:p>
          <a:p>
            <a:pPr marL="171450" lvl="0" indent="-171450" algn="just">
              <a:buFont typeface="Wingdings" panose="05000000000000000000" pitchFamily="2" charset="2"/>
              <a:buChar char="§"/>
            </a:pPr>
            <a:r>
              <a:rPr lang="en-US" dirty="0"/>
              <a:t>AWS Recognition is a service that provides AI-powered image and video analysis capabilities.</a:t>
            </a:r>
            <a:endParaRPr dirty="0"/>
          </a:p>
        </p:txBody>
      </p:sp>
      <p:sp>
        <p:nvSpPr>
          <p:cNvPr id="1013" name="Google Shape;1013;p36"/>
          <p:cNvSpPr txBox="1">
            <a:spLocks noGrp="1"/>
          </p:cNvSpPr>
          <p:nvPr>
            <p:ph type="subTitle" idx="4"/>
          </p:nvPr>
        </p:nvSpPr>
        <p:spPr>
          <a:xfrm>
            <a:off x="5894308" y="1934801"/>
            <a:ext cx="2731581" cy="1984001"/>
          </a:xfrm>
          <a:prstGeom prst="rect">
            <a:avLst/>
          </a:prstGeom>
        </p:spPr>
        <p:txBody>
          <a:bodyPr spcFirstLastPara="1" wrap="square" lIns="91425" tIns="91425" rIns="91425" bIns="91425" anchor="t" anchorCtr="0">
            <a:noAutofit/>
          </a:bodyPr>
          <a:lstStyle/>
          <a:p>
            <a:pPr marL="171450" lvl="0" indent="-171450" algn="just">
              <a:buFont typeface="Wingdings" panose="05000000000000000000" pitchFamily="2" charset="2"/>
              <a:buChar char="§"/>
            </a:pPr>
            <a:r>
              <a:rPr lang="en-US" dirty="0"/>
              <a:t>Deep Learning is a subset of machine learning that focuses on artificial neural networks with multiple layers.</a:t>
            </a:r>
          </a:p>
          <a:p>
            <a:pPr marL="171450" lvl="0" indent="-171450" algn="just">
              <a:buFont typeface="Wingdings" panose="05000000000000000000" pitchFamily="2" charset="2"/>
              <a:buChar char="§"/>
            </a:pPr>
            <a:r>
              <a:rPr lang="en-US" dirty="0"/>
              <a:t>It is capable of automatically learning and extracting complex patterns and representations from large datasets.</a:t>
            </a:r>
          </a:p>
          <a:p>
            <a:pPr marL="171450" lvl="0" indent="-171450" algn="just">
              <a:buFont typeface="Wingdings" panose="05000000000000000000" pitchFamily="2" charset="2"/>
              <a:buChar char="§"/>
            </a:pPr>
            <a:r>
              <a:rPr lang="en-US" dirty="0"/>
              <a:t>Deep Learning has revolutionized various domains such as computer vision, natural language processing</a:t>
            </a:r>
            <a:r>
              <a:rPr lang="en-US" dirty="0" smtClean="0"/>
              <a:t>, face recognition and </a:t>
            </a:r>
            <a:r>
              <a:rPr lang="en-US" dirty="0"/>
              <a:t>speech recognition.</a:t>
            </a:r>
            <a:endParaRPr dirty="0"/>
          </a:p>
        </p:txBody>
      </p:sp>
      <p:sp>
        <p:nvSpPr>
          <p:cNvPr id="1014" name="Google Shape;1014;p36"/>
          <p:cNvSpPr/>
          <p:nvPr/>
        </p:nvSpPr>
        <p:spPr>
          <a:xfrm rot="-5400000" flipH="1">
            <a:off x="1194934" y="221815"/>
            <a:ext cx="952376" cy="1664976"/>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rot="-5400000" flipH="1">
            <a:off x="4055025" y="221499"/>
            <a:ext cx="950976" cy="1664208"/>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rot="-5400000" flipH="1">
            <a:off x="6723766" y="180005"/>
            <a:ext cx="950976" cy="1664208"/>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36"/>
          <p:cNvGrpSpPr/>
          <p:nvPr/>
        </p:nvGrpSpPr>
        <p:grpSpPr>
          <a:xfrm flipH="1">
            <a:off x="3024042" y="991987"/>
            <a:ext cx="184587" cy="184592"/>
            <a:chOff x="5219175" y="1126200"/>
            <a:chExt cx="54150" cy="54150"/>
          </a:xfrm>
        </p:grpSpPr>
        <p:sp>
          <p:nvSpPr>
            <p:cNvPr id="1043" name="Google Shape;1043;p3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6"/>
          <p:cNvGrpSpPr/>
          <p:nvPr/>
        </p:nvGrpSpPr>
        <p:grpSpPr>
          <a:xfrm flipH="1">
            <a:off x="5863501" y="991987"/>
            <a:ext cx="184587" cy="184592"/>
            <a:chOff x="5219175" y="1126200"/>
            <a:chExt cx="54150" cy="54150"/>
          </a:xfrm>
        </p:grpSpPr>
        <p:sp>
          <p:nvSpPr>
            <p:cNvPr id="1048" name="Google Shape;1048;p3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97" y="633850"/>
            <a:ext cx="884579" cy="78094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120" t="13453" r="5075" b="15640"/>
          <a:stretch/>
        </p:blipFill>
        <p:spPr>
          <a:xfrm>
            <a:off x="3913505" y="731435"/>
            <a:ext cx="1192474" cy="64433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102" y="698597"/>
            <a:ext cx="1246304" cy="65940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
        <p:nvSpPr>
          <p:cNvPr id="955" name="Google Shape;955;p33"/>
          <p:cNvSpPr txBox="1">
            <a:spLocks noGrp="1"/>
          </p:cNvSpPr>
          <p:nvPr>
            <p:ph type="title"/>
          </p:nvPr>
        </p:nvSpPr>
        <p:spPr>
          <a:xfrm>
            <a:off x="2391899" y="2388498"/>
            <a:ext cx="4360200"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SYSTEM FLOW</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470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38"/>
          <p:cNvSpPr txBox="1">
            <a:spLocks noGrp="1"/>
          </p:cNvSpPr>
          <p:nvPr>
            <p:ph type="title"/>
          </p:nvPr>
        </p:nvSpPr>
        <p:spPr>
          <a:xfrm>
            <a:off x="391388" y="519931"/>
            <a:ext cx="2959031"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SYSTEM FLOW</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733" y="519931"/>
            <a:ext cx="5334611" cy="4237736"/>
          </a:xfrm>
          <a:prstGeom prst="rect">
            <a:avLst/>
          </a:prstGeom>
        </p:spPr>
      </p:pic>
      <p:sp>
        <p:nvSpPr>
          <p:cNvPr id="15" name="TextBox 14"/>
          <p:cNvSpPr txBox="1"/>
          <p:nvPr/>
        </p:nvSpPr>
        <p:spPr>
          <a:xfrm>
            <a:off x="571500" y="3550443"/>
            <a:ext cx="2114550" cy="523220"/>
          </a:xfrm>
          <a:prstGeom prst="rect">
            <a:avLst/>
          </a:prstGeom>
          <a:noFill/>
        </p:spPr>
        <p:txBody>
          <a:bodyPr wrap="square" rtlCol="0">
            <a:spAutoFit/>
          </a:bodyPr>
          <a:lstStyle/>
          <a:p>
            <a:pPr algn="ctr"/>
            <a:r>
              <a:rPr lang="en-US" dirty="0" smtClean="0"/>
              <a:t>System Flow Chart of the Application</a:t>
            </a:r>
            <a:endParaRPr lang="en-US" dirty="0"/>
          </a:p>
        </p:txBody>
      </p:sp>
      <p:sp>
        <p:nvSpPr>
          <p:cNvPr id="16" name="Bent-Up Arrow 15"/>
          <p:cNvSpPr/>
          <p:nvPr/>
        </p:nvSpPr>
        <p:spPr>
          <a:xfrm rot="5400000">
            <a:off x="1962762" y="3586119"/>
            <a:ext cx="628650" cy="1603738"/>
          </a:xfrm>
          <a:prstGeom prst="bentUpArrow">
            <a:avLst>
              <a:gd name="adj1" fmla="val 25000"/>
              <a:gd name="adj2" fmla="val 3125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38"/>
          <p:cNvSpPr txBox="1">
            <a:spLocks noGrp="1"/>
          </p:cNvSpPr>
          <p:nvPr>
            <p:ph type="title"/>
          </p:nvPr>
        </p:nvSpPr>
        <p:spPr>
          <a:xfrm>
            <a:off x="391388" y="519931"/>
            <a:ext cx="2959031"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SYSTEM FLOW</a:t>
            </a:r>
            <a:endParaRPr dirty="0"/>
          </a:p>
        </p:txBody>
      </p:sp>
      <p:sp>
        <p:nvSpPr>
          <p:cNvPr id="15" name="TextBox 14"/>
          <p:cNvSpPr txBox="1"/>
          <p:nvPr/>
        </p:nvSpPr>
        <p:spPr>
          <a:xfrm>
            <a:off x="585788" y="3334999"/>
            <a:ext cx="2114550" cy="738664"/>
          </a:xfrm>
          <a:prstGeom prst="rect">
            <a:avLst/>
          </a:prstGeom>
          <a:noFill/>
        </p:spPr>
        <p:txBody>
          <a:bodyPr wrap="square" rtlCol="0">
            <a:spAutoFit/>
          </a:bodyPr>
          <a:lstStyle/>
          <a:p>
            <a:pPr algn="ctr"/>
            <a:r>
              <a:rPr lang="en-US" dirty="0" smtClean="0"/>
              <a:t>Flow Chart for Creating a Sketch in  the Application</a:t>
            </a:r>
            <a:endParaRPr lang="en-US" dirty="0"/>
          </a:p>
        </p:txBody>
      </p:sp>
      <p:sp>
        <p:nvSpPr>
          <p:cNvPr id="16" name="Bent-Up Arrow 15"/>
          <p:cNvSpPr/>
          <p:nvPr/>
        </p:nvSpPr>
        <p:spPr>
          <a:xfrm rot="5400000">
            <a:off x="1962762" y="3586119"/>
            <a:ext cx="628650" cy="1603738"/>
          </a:xfrm>
          <a:prstGeom prst="bentUpArrow">
            <a:avLst>
              <a:gd name="adj1" fmla="val 25000"/>
              <a:gd name="adj2" fmla="val 3125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538" y="519931"/>
            <a:ext cx="5284072" cy="4264819"/>
          </a:xfrm>
          <a:prstGeom prst="rect">
            <a:avLst/>
          </a:prstGeom>
        </p:spPr>
      </p:pic>
    </p:spTree>
    <p:extLst>
      <p:ext uri="{BB962C8B-B14F-4D97-AF65-F5344CB8AC3E}">
        <p14:creationId xmlns:p14="http://schemas.microsoft.com/office/powerpoint/2010/main" val="354490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38"/>
          <p:cNvSpPr txBox="1">
            <a:spLocks noGrp="1"/>
          </p:cNvSpPr>
          <p:nvPr>
            <p:ph type="title"/>
          </p:nvPr>
        </p:nvSpPr>
        <p:spPr>
          <a:xfrm>
            <a:off x="391388" y="519931"/>
            <a:ext cx="2959031"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SYSTEM FLOW</a:t>
            </a:r>
            <a:endParaRPr dirty="0"/>
          </a:p>
        </p:txBody>
      </p:sp>
      <p:sp>
        <p:nvSpPr>
          <p:cNvPr id="15" name="TextBox 14"/>
          <p:cNvSpPr txBox="1"/>
          <p:nvPr/>
        </p:nvSpPr>
        <p:spPr>
          <a:xfrm>
            <a:off x="585788" y="3334999"/>
            <a:ext cx="2114550" cy="738664"/>
          </a:xfrm>
          <a:prstGeom prst="rect">
            <a:avLst/>
          </a:prstGeom>
          <a:noFill/>
        </p:spPr>
        <p:txBody>
          <a:bodyPr wrap="square" rtlCol="0">
            <a:spAutoFit/>
          </a:bodyPr>
          <a:lstStyle/>
          <a:p>
            <a:pPr algn="ctr"/>
            <a:r>
              <a:rPr lang="en-US" dirty="0" smtClean="0"/>
              <a:t>Flow Chart for Recognizing a Sketch in  the Application</a:t>
            </a:r>
            <a:endParaRPr lang="en-US" dirty="0"/>
          </a:p>
        </p:txBody>
      </p:sp>
      <p:sp>
        <p:nvSpPr>
          <p:cNvPr id="16" name="Bent-Up Arrow 15"/>
          <p:cNvSpPr/>
          <p:nvPr/>
        </p:nvSpPr>
        <p:spPr>
          <a:xfrm rot="5400000">
            <a:off x="1962762" y="3586119"/>
            <a:ext cx="628650" cy="1603738"/>
          </a:xfrm>
          <a:prstGeom prst="bentUpArrow">
            <a:avLst>
              <a:gd name="adj1" fmla="val 25000"/>
              <a:gd name="adj2" fmla="val 3125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527"/>
          <a:stretch/>
        </p:blipFill>
        <p:spPr>
          <a:xfrm>
            <a:off x="3164682" y="516075"/>
            <a:ext cx="5236370" cy="4186238"/>
          </a:xfrm>
          <a:prstGeom prst="rect">
            <a:avLst/>
          </a:prstGeom>
        </p:spPr>
      </p:pic>
    </p:spTree>
    <p:extLst>
      <p:ext uri="{BB962C8B-B14F-4D97-AF65-F5344CB8AC3E}">
        <p14:creationId xmlns:p14="http://schemas.microsoft.com/office/powerpoint/2010/main" val="4064532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
        <p:nvSpPr>
          <p:cNvPr id="955" name="Google Shape;955;p33"/>
          <p:cNvSpPr txBox="1">
            <a:spLocks noGrp="1"/>
          </p:cNvSpPr>
          <p:nvPr>
            <p:ph type="title"/>
          </p:nvPr>
        </p:nvSpPr>
        <p:spPr>
          <a:xfrm>
            <a:off x="2391899" y="2388498"/>
            <a:ext cx="4360200"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WORK FLOW</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594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0"/>
          <p:cNvSpPr txBox="1">
            <a:spLocks noGrp="1"/>
          </p:cNvSpPr>
          <p:nvPr>
            <p:ph type="ctrTitle"/>
          </p:nvPr>
        </p:nvSpPr>
        <p:spPr>
          <a:xfrm>
            <a:off x="1071563" y="729249"/>
            <a:ext cx="7015161" cy="11811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latin typeface="Open Sans ExtraBold"/>
                <a:ea typeface="Open Sans ExtraBold"/>
                <a:cs typeface="Open Sans ExtraBold"/>
                <a:sym typeface="Open Sans ExtraBold"/>
              </a:rPr>
              <a:t> </a:t>
            </a:r>
            <a:r>
              <a:rPr lang="en-US" sz="3600" dirty="0" smtClean="0">
                <a:latin typeface="Open Sans ExtraBold"/>
                <a:ea typeface="Open Sans ExtraBold"/>
                <a:cs typeface="Open Sans ExtraBold"/>
                <a:sym typeface="Open Sans ExtraBold"/>
              </a:rPr>
              <a:t/>
            </a:r>
            <a:br>
              <a:rPr lang="en-US" sz="3600" dirty="0" smtClean="0">
                <a:latin typeface="Open Sans ExtraBold"/>
                <a:ea typeface="Open Sans ExtraBold"/>
                <a:cs typeface="Open Sans ExtraBold"/>
                <a:sym typeface="Open Sans ExtraBold"/>
              </a:rPr>
            </a:br>
            <a:r>
              <a:rPr lang="en-US" sz="3600" dirty="0" smtClean="0">
                <a:latin typeface="Open Sans Medium" panose="020B0604020202020204" charset="0"/>
                <a:ea typeface="Open Sans Medium" panose="020B0604020202020204" charset="0"/>
                <a:cs typeface="Open Sans Medium" panose="020B0604020202020204" charset="0"/>
                <a:sym typeface="Open Sans ExtraBold"/>
              </a:rPr>
              <a:t>Guided By:- Prof. </a:t>
            </a:r>
            <a:r>
              <a:rPr lang="en-US" sz="3600" dirty="0" err="1" smtClean="0">
                <a:latin typeface="Open Sans Medium" panose="020B0604020202020204" charset="0"/>
                <a:ea typeface="Open Sans Medium" panose="020B0604020202020204" charset="0"/>
                <a:cs typeface="Open Sans Medium" panose="020B0604020202020204" charset="0"/>
                <a:sym typeface="Open Sans ExtraBold"/>
              </a:rPr>
              <a:t>Nilesh</a:t>
            </a:r>
            <a:r>
              <a:rPr lang="en-US" sz="3600" dirty="0" smtClean="0">
                <a:latin typeface="Open Sans Medium" panose="020B0604020202020204" charset="0"/>
                <a:ea typeface="Open Sans Medium" panose="020B0604020202020204" charset="0"/>
                <a:cs typeface="Open Sans Medium" panose="020B0604020202020204" charset="0"/>
                <a:sym typeface="Open Sans ExtraBold"/>
              </a:rPr>
              <a:t> </a:t>
            </a:r>
            <a:r>
              <a:rPr lang="en-US" sz="3600" dirty="0" err="1" smtClean="0">
                <a:latin typeface="Open Sans Medium" panose="020B0604020202020204" charset="0"/>
                <a:ea typeface="Open Sans Medium" panose="020B0604020202020204" charset="0"/>
                <a:cs typeface="Open Sans Medium" panose="020B0604020202020204" charset="0"/>
                <a:sym typeface="Open Sans ExtraBold"/>
              </a:rPr>
              <a:t>Wani</a:t>
            </a:r>
            <a:r>
              <a:rPr lang="en-US" sz="3600" dirty="0" smtClean="0">
                <a:latin typeface="Open Sans Medium" panose="020B0604020202020204" charset="0"/>
                <a:ea typeface="Open Sans Medium" panose="020B0604020202020204" charset="0"/>
                <a:cs typeface="Open Sans Medium" panose="020B0604020202020204" charset="0"/>
                <a:sym typeface="Open Sans ExtraBold"/>
              </a:rPr>
              <a:t/>
            </a:r>
            <a:br>
              <a:rPr lang="en-US" sz="3600" dirty="0" smtClean="0">
                <a:latin typeface="Open Sans Medium" panose="020B0604020202020204" charset="0"/>
                <a:ea typeface="Open Sans Medium" panose="020B0604020202020204" charset="0"/>
                <a:cs typeface="Open Sans Medium" panose="020B0604020202020204" charset="0"/>
                <a:sym typeface="Open Sans ExtraBold"/>
              </a:rPr>
            </a:br>
            <a:r>
              <a:rPr lang="en-US" sz="2800" dirty="0">
                <a:latin typeface="Open Sans Medium" panose="020B0604020202020204" charset="0"/>
                <a:ea typeface="Open Sans Medium" panose="020B0604020202020204" charset="0"/>
                <a:cs typeface="Open Sans Medium" panose="020B0604020202020204" charset="0"/>
              </a:rPr>
              <a:t>(</a:t>
            </a:r>
            <a:r>
              <a:rPr lang="en-US" sz="2800" dirty="0" smtClean="0">
                <a:latin typeface="Open Sans Medium" panose="020B0604020202020204" charset="0"/>
                <a:ea typeface="Open Sans Medium" panose="020B0604020202020204" charset="0"/>
                <a:cs typeface="Open Sans Medium" panose="020B0604020202020204" charset="0"/>
              </a:rPr>
              <a:t>HOD, Computer Engineering)</a:t>
            </a:r>
            <a:endParaRPr sz="2800" dirty="0">
              <a:latin typeface="Open Sans Medium" panose="020B0604020202020204" charset="0"/>
              <a:ea typeface="Open Sans Medium" panose="020B0604020202020204" charset="0"/>
              <a:cs typeface="Open Sans Medium" panose="020B0604020202020204" charset="0"/>
              <a:sym typeface="Open Sans ExtraBold"/>
            </a:endParaRPr>
          </a:p>
        </p:txBody>
      </p:sp>
      <p:sp>
        <p:nvSpPr>
          <p:cNvPr id="880" name="Google Shape;880;p30"/>
          <p:cNvSpPr txBox="1">
            <a:spLocks noGrp="1"/>
          </p:cNvSpPr>
          <p:nvPr>
            <p:ph type="subTitle" idx="1"/>
          </p:nvPr>
        </p:nvSpPr>
        <p:spPr>
          <a:xfrm>
            <a:off x="2425272" y="3938622"/>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t>Branch:- Computer Engineering</a:t>
            </a:r>
            <a:endParaRPr sz="1800" dirty="0"/>
          </a:p>
        </p:txBody>
      </p:sp>
      <p:sp>
        <p:nvSpPr>
          <p:cNvPr id="881" name="Google Shape;881;p30"/>
          <p:cNvSpPr/>
          <p:nvPr/>
        </p:nvSpPr>
        <p:spPr>
          <a:xfrm rot="-5400000" flipH="1">
            <a:off x="320700"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30"/>
          <p:cNvGrpSpPr/>
          <p:nvPr/>
        </p:nvGrpSpPr>
        <p:grpSpPr>
          <a:xfrm>
            <a:off x="-1404235" y="3695175"/>
            <a:ext cx="3271140" cy="1183292"/>
            <a:chOff x="-1328035" y="3695175"/>
            <a:chExt cx="3271140" cy="1183292"/>
          </a:xfrm>
        </p:grpSpPr>
        <p:sp>
          <p:nvSpPr>
            <p:cNvPr id="883" name="Google Shape;883;p30"/>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30"/>
          <p:cNvSpPr/>
          <p:nvPr/>
        </p:nvSpPr>
        <p:spPr>
          <a:xfrm>
            <a:off x="1360942"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30"/>
          <p:cNvGrpSpPr/>
          <p:nvPr/>
        </p:nvGrpSpPr>
        <p:grpSpPr>
          <a:xfrm>
            <a:off x="2637299" y="3695175"/>
            <a:ext cx="3869400" cy="197149"/>
            <a:chOff x="2637300" y="3184869"/>
            <a:chExt cx="3869400" cy="197149"/>
          </a:xfrm>
        </p:grpSpPr>
        <p:cxnSp>
          <p:nvCxnSpPr>
            <p:cNvPr id="887" name="Google Shape;887;p30"/>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888" name="Google Shape;888;p30"/>
            <p:cNvGrpSpPr/>
            <p:nvPr/>
          </p:nvGrpSpPr>
          <p:grpSpPr>
            <a:xfrm>
              <a:off x="4473430" y="3184869"/>
              <a:ext cx="197149" cy="197149"/>
              <a:chOff x="5219175" y="1126200"/>
              <a:chExt cx="54150" cy="54150"/>
            </a:xfrm>
          </p:grpSpPr>
          <p:sp>
            <p:nvSpPr>
              <p:cNvPr id="889" name="Google Shape;889;p30"/>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3" name="Google Shape;893;p30"/>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894" name="Google Shape;894;p30"/>
          <p:cNvSpPr/>
          <p:nvPr/>
        </p:nvSpPr>
        <p:spPr>
          <a:xfrm rot="10800000">
            <a:off x="7890713"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8452740"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873840" y="721929"/>
            <a:ext cx="7320041" cy="584775"/>
          </a:xfrm>
          <a:prstGeom prst="rect">
            <a:avLst/>
          </a:prstGeom>
        </p:spPr>
        <p:txBody>
          <a:bodyPr wrap="square">
            <a:spAutoFit/>
          </a:bodyPr>
          <a:lstStyle/>
          <a:p>
            <a:pPr algn="ctr"/>
            <a:endParaRPr lang="en-US" sz="3200" dirty="0">
              <a:latin typeface="Open Sans Medium" panose="020B0604020202020204" charset="0"/>
              <a:ea typeface="Open Sans Medium" panose="020B0604020202020204" charset="0"/>
              <a:cs typeface="Open Sans Medium" panose="020B0604020202020204" charset="0"/>
            </a:endParaRPr>
          </a:p>
        </p:txBody>
      </p:sp>
      <p:sp>
        <p:nvSpPr>
          <p:cNvPr id="4" name="TextBox 3"/>
          <p:cNvSpPr txBox="1"/>
          <p:nvPr/>
        </p:nvSpPr>
        <p:spPr>
          <a:xfrm>
            <a:off x="3247374" y="2005915"/>
            <a:ext cx="2800349" cy="1631216"/>
          </a:xfrm>
          <a:prstGeom prst="rect">
            <a:avLst/>
          </a:prstGeom>
          <a:noFill/>
        </p:spPr>
        <p:txBody>
          <a:bodyPr wrap="square" rtlCol="0">
            <a:spAutoFit/>
          </a:bodyPr>
          <a:lstStyle/>
          <a:p>
            <a:r>
              <a:rPr lang="en-US" sz="2000" dirty="0" smtClean="0"/>
              <a:t>  </a:t>
            </a:r>
            <a:r>
              <a:rPr lang="en-US" sz="2000" b="1" dirty="0" smtClean="0">
                <a:latin typeface="Open Sans" panose="020B0604020202020204" charset="0"/>
                <a:ea typeface="Open Sans" panose="020B0604020202020204" charset="0"/>
                <a:cs typeface="Open Sans" panose="020B0604020202020204" charset="0"/>
              </a:rPr>
              <a:t>Presented By</a:t>
            </a:r>
          </a:p>
          <a:p>
            <a:pPr marL="342900" indent="-342900">
              <a:buAutoNum type="arabicParenR"/>
            </a:pPr>
            <a:r>
              <a:rPr lang="en-US" sz="2000" dirty="0" err="1" smtClean="0"/>
              <a:t>Tejal</a:t>
            </a:r>
            <a:r>
              <a:rPr lang="en-US" sz="2000" dirty="0" smtClean="0"/>
              <a:t> </a:t>
            </a:r>
            <a:r>
              <a:rPr lang="en-US" sz="2000" dirty="0" err="1" smtClean="0"/>
              <a:t>Zope</a:t>
            </a:r>
            <a:endParaRPr lang="en-US" sz="2000" dirty="0" smtClean="0"/>
          </a:p>
          <a:p>
            <a:pPr marL="342900" indent="-342900">
              <a:buAutoNum type="arabicParenR"/>
            </a:pPr>
            <a:r>
              <a:rPr lang="en-US" sz="2000" dirty="0" smtClean="0"/>
              <a:t>Harshal Koli</a:t>
            </a:r>
          </a:p>
          <a:p>
            <a:pPr marL="342900" indent="-342900">
              <a:buAutoNum type="arabicParenR"/>
            </a:pPr>
            <a:r>
              <a:rPr lang="en-US" sz="2000" dirty="0" err="1" smtClean="0"/>
              <a:t>Devyani</a:t>
            </a:r>
            <a:r>
              <a:rPr lang="en-US" sz="2000" dirty="0" smtClean="0"/>
              <a:t> </a:t>
            </a:r>
            <a:r>
              <a:rPr lang="en-US" sz="2000" dirty="0" err="1" smtClean="0"/>
              <a:t>Gotiwale</a:t>
            </a:r>
            <a:endParaRPr lang="en-US" sz="2000" dirty="0" smtClean="0"/>
          </a:p>
          <a:p>
            <a:pPr marL="342900" indent="-342900">
              <a:buAutoNum type="arabicParenR"/>
            </a:pPr>
            <a:r>
              <a:rPr lang="en-US" sz="2000" dirty="0" err="1" smtClean="0"/>
              <a:t>Akshay</a:t>
            </a:r>
            <a:r>
              <a:rPr lang="en-US" sz="2000" dirty="0" smtClean="0"/>
              <a:t> </a:t>
            </a:r>
            <a:r>
              <a:rPr lang="en-US" sz="2000" dirty="0" err="1" smtClean="0"/>
              <a:t>Jagtap</a:t>
            </a:r>
            <a:endParaRPr lang="en-US" sz="2000" dirty="0"/>
          </a:p>
        </p:txBody>
      </p:sp>
      <p:sp>
        <p:nvSpPr>
          <p:cNvPr id="23" name="7-Point Star 22"/>
          <p:cNvSpPr/>
          <p:nvPr/>
        </p:nvSpPr>
        <p:spPr>
          <a:xfrm>
            <a:off x="3193256" y="2073202"/>
            <a:ext cx="251875" cy="214874"/>
          </a:xfrm>
          <a:prstGeom prst="star7">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7-Point Star 23"/>
          <p:cNvSpPr/>
          <p:nvPr/>
        </p:nvSpPr>
        <p:spPr>
          <a:xfrm>
            <a:off x="5205893" y="2089285"/>
            <a:ext cx="264470" cy="214874"/>
          </a:xfrm>
          <a:prstGeom prst="star7">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8977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46"/>
          <p:cNvSpPr txBox="1">
            <a:spLocks noGrp="1"/>
          </p:cNvSpPr>
          <p:nvPr>
            <p:ph type="title"/>
          </p:nvPr>
        </p:nvSpPr>
        <p:spPr>
          <a:xfrm>
            <a:off x="883788" y="584075"/>
            <a:ext cx="27021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FACE FEATURES</a:t>
            </a:r>
            <a:endParaRPr dirty="0"/>
          </a:p>
        </p:txBody>
      </p:sp>
      <p:sp>
        <p:nvSpPr>
          <p:cNvPr id="1235" name="Google Shape;1235;p46"/>
          <p:cNvSpPr txBox="1">
            <a:spLocks noGrp="1"/>
          </p:cNvSpPr>
          <p:nvPr>
            <p:ph type="subTitle" idx="1"/>
          </p:nvPr>
        </p:nvSpPr>
        <p:spPr>
          <a:xfrm>
            <a:off x="883788" y="1555075"/>
            <a:ext cx="2702100" cy="14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There are some features which are used to recognise the face sketches/images. Ex. Head, Ear, Nose, Hair, Eyes, Lips. </a:t>
            </a:r>
            <a:endParaRPr dirty="0"/>
          </a:p>
        </p:txBody>
      </p:sp>
      <p:grpSp>
        <p:nvGrpSpPr>
          <p:cNvPr id="1240" name="Google Shape;1240;p46"/>
          <p:cNvGrpSpPr/>
          <p:nvPr/>
        </p:nvGrpSpPr>
        <p:grpSpPr>
          <a:xfrm flipH="1">
            <a:off x="6088466" y="2373943"/>
            <a:ext cx="184587" cy="184592"/>
            <a:chOff x="5219175" y="1126200"/>
            <a:chExt cx="54150" cy="54150"/>
          </a:xfrm>
        </p:grpSpPr>
        <p:sp>
          <p:nvSpPr>
            <p:cNvPr id="1241" name="Google Shape;1241;p4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ounded Rectangle 2"/>
          <p:cNvSpPr/>
          <p:nvPr/>
        </p:nvSpPr>
        <p:spPr>
          <a:xfrm>
            <a:off x="987154" y="2962075"/>
            <a:ext cx="2618052" cy="155448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247" name="Google Shape;1247;p46"/>
          <p:cNvGrpSpPr/>
          <p:nvPr/>
        </p:nvGrpSpPr>
        <p:grpSpPr>
          <a:xfrm flipH="1">
            <a:off x="3764366" y="2373943"/>
            <a:ext cx="184587" cy="184592"/>
            <a:chOff x="5219175" y="1126200"/>
            <a:chExt cx="54150" cy="54150"/>
          </a:xfrm>
        </p:grpSpPr>
        <p:sp>
          <p:nvSpPr>
            <p:cNvPr id="1248" name="Google Shape;1248;p46"/>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16" y="3035709"/>
            <a:ext cx="1463040" cy="1463040"/>
          </a:xfrm>
          <a:prstGeom prst="rect">
            <a:avLst/>
          </a:prstGeom>
          <a:ln>
            <a:noFill/>
          </a:ln>
          <a:effectLst>
            <a:softEdge rad="112500"/>
          </a:effectLst>
        </p:spPr>
      </p:pic>
      <p:pic>
        <p:nvPicPr>
          <p:cNvPr id="1236" name="Google Shape;1236;p46"/>
          <p:cNvPicPr preferRelativeResize="0"/>
          <p:nvPr/>
        </p:nvPicPr>
        <p:blipFill>
          <a:blip r:embed="rId4">
            <a:extLst>
              <a:ext uri="{28A0092B-C50C-407E-A947-70E740481C1C}">
                <a14:useLocalDpi xmlns:a14="http://schemas.microsoft.com/office/drawing/2010/main" val="0"/>
              </a:ext>
            </a:extLst>
          </a:blip>
          <a:stretch>
            <a:fillRect/>
          </a:stretch>
        </p:blipFill>
        <p:spPr>
          <a:xfrm>
            <a:off x="970487" y="3018743"/>
            <a:ext cx="1462200" cy="1462200"/>
          </a:xfrm>
          <a:prstGeom prst="rect">
            <a:avLst/>
          </a:prstGeom>
          <a:ln>
            <a:noFill/>
          </a:ln>
          <a:effectLst>
            <a:softEdge rad="112500"/>
          </a:effectLst>
        </p:spPr>
      </p:pic>
      <p:sp>
        <p:nvSpPr>
          <p:cNvPr id="1246" name="Google Shape;1246;p46"/>
          <p:cNvSpPr/>
          <p:nvPr/>
        </p:nvSpPr>
        <p:spPr>
          <a:xfrm flipH="1">
            <a:off x="757016" y="3836031"/>
            <a:ext cx="485051" cy="484975"/>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ounded Rectangle 3"/>
          <p:cNvSpPr/>
          <p:nvPr/>
        </p:nvSpPr>
        <p:spPr>
          <a:xfrm>
            <a:off x="3856574" y="2682073"/>
            <a:ext cx="2359152" cy="20299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Google Shape;1245;p46"/>
          <p:cNvSpPr/>
          <p:nvPr/>
        </p:nvSpPr>
        <p:spPr>
          <a:xfrm flipH="1">
            <a:off x="3406853" y="4085243"/>
            <a:ext cx="626844" cy="62679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8" name="Google Shape;1238;p46"/>
          <p:cNvPicPr preferRelativeResize="0"/>
          <p:nvPr/>
        </p:nvPicPr>
        <p:blipFill>
          <a:blip r:embed="rId5">
            <a:extLst>
              <a:ext uri="{28A0092B-C50C-407E-A947-70E740481C1C}">
                <a14:useLocalDpi xmlns:a14="http://schemas.microsoft.com/office/drawing/2010/main" val="0"/>
              </a:ext>
            </a:extLst>
          </a:blip>
          <a:stretch>
            <a:fillRect/>
          </a:stretch>
        </p:blipFill>
        <p:spPr>
          <a:xfrm>
            <a:off x="4421940" y="2743200"/>
            <a:ext cx="1193089" cy="18930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Rounded Rectangle 24"/>
          <p:cNvSpPr/>
          <p:nvPr/>
        </p:nvSpPr>
        <p:spPr>
          <a:xfrm>
            <a:off x="6550819" y="596056"/>
            <a:ext cx="1606052" cy="17778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9897" y="1011001"/>
            <a:ext cx="819150" cy="990600"/>
          </a:xfrm>
          <a:prstGeom prst="rect">
            <a:avLst/>
          </a:prstGeom>
        </p:spPr>
      </p:pic>
      <p:sp>
        <p:nvSpPr>
          <p:cNvPr id="1245" name="Google Shape;1245;p46"/>
          <p:cNvSpPr/>
          <p:nvPr/>
        </p:nvSpPr>
        <p:spPr>
          <a:xfrm flipH="1">
            <a:off x="7853253" y="1091825"/>
            <a:ext cx="626844" cy="62679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Rounded Rectangle 25"/>
          <p:cNvSpPr/>
          <p:nvPr/>
        </p:nvSpPr>
        <p:spPr>
          <a:xfrm>
            <a:off x="6550819" y="2496919"/>
            <a:ext cx="1606052" cy="22151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314" y="2962075"/>
            <a:ext cx="1500314" cy="509281"/>
          </a:xfrm>
          <a:prstGeom prst="rect">
            <a:avLst/>
          </a:prstGeom>
        </p:spPr>
      </p:pic>
      <p:sp>
        <p:nvSpPr>
          <p:cNvPr id="31" name="Rounded Rectangle 30"/>
          <p:cNvSpPr/>
          <p:nvPr/>
        </p:nvSpPr>
        <p:spPr>
          <a:xfrm>
            <a:off x="3920896" y="584075"/>
            <a:ext cx="2259778" cy="1806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834" y="4087643"/>
            <a:ext cx="1057275" cy="46672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9314" y="2670162"/>
            <a:ext cx="1516856" cy="185859"/>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7021" y="3604480"/>
            <a:ext cx="1104900" cy="347695"/>
          </a:xfrm>
          <a:prstGeom prst="rect">
            <a:avLst/>
          </a:prstGeom>
        </p:spPr>
      </p:pic>
      <p:pic>
        <p:nvPicPr>
          <p:cNvPr id="32" name="Google Shape;1237;p46"/>
          <p:cNvPicPr preferRelativeResize="0"/>
          <p:nvPr/>
        </p:nvPicPr>
        <p:blipFill>
          <a:blip r:embed="rId11">
            <a:extLst>
              <a:ext uri="{28A0092B-C50C-407E-A947-70E740481C1C}">
                <a14:useLocalDpi xmlns:a14="http://schemas.microsoft.com/office/drawing/2010/main" val="0"/>
              </a:ext>
            </a:extLst>
          </a:blip>
          <a:stretch>
            <a:fillRect/>
          </a:stretch>
        </p:blipFill>
        <p:spPr>
          <a:xfrm>
            <a:off x="3971339" y="619843"/>
            <a:ext cx="2158892" cy="1754100"/>
          </a:xfrm>
          <a:prstGeom prst="roundRect">
            <a:avLst>
              <a:gd name="adj" fmla="val 16667"/>
            </a:avLst>
          </a:prstGeom>
          <a:noFill/>
          <a:ln>
            <a:noFill/>
          </a:ln>
        </p:spPr>
      </p:pic>
      <p:sp>
        <p:nvSpPr>
          <p:cNvPr id="33" name="Google Shape;1245;p46"/>
          <p:cNvSpPr/>
          <p:nvPr/>
        </p:nvSpPr>
        <p:spPr>
          <a:xfrm flipH="1">
            <a:off x="7853253" y="4249987"/>
            <a:ext cx="626844" cy="62679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5;p46"/>
          <p:cNvSpPr/>
          <p:nvPr/>
        </p:nvSpPr>
        <p:spPr>
          <a:xfrm flipH="1">
            <a:off x="3608466" y="289895"/>
            <a:ext cx="626844" cy="62679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38"/>
          <p:cNvSpPr txBox="1">
            <a:spLocks noGrp="1"/>
          </p:cNvSpPr>
          <p:nvPr>
            <p:ph type="title"/>
          </p:nvPr>
        </p:nvSpPr>
        <p:spPr>
          <a:xfrm>
            <a:off x="766643" y="406413"/>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FACE MAPPING</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55" y="987652"/>
            <a:ext cx="6400176" cy="3407227"/>
          </a:xfrm>
          <a:prstGeom prst="rect">
            <a:avLst/>
          </a:prstGeom>
        </p:spPr>
      </p:pic>
      <p:sp>
        <p:nvSpPr>
          <p:cNvPr id="15" name="TextBox 14"/>
          <p:cNvSpPr txBox="1"/>
          <p:nvPr/>
        </p:nvSpPr>
        <p:spPr>
          <a:xfrm>
            <a:off x="2050256" y="4394879"/>
            <a:ext cx="5243513" cy="369332"/>
          </a:xfrm>
          <a:prstGeom prst="rect">
            <a:avLst/>
          </a:prstGeom>
          <a:noFill/>
        </p:spPr>
        <p:txBody>
          <a:bodyPr wrap="square" rtlCol="0">
            <a:spAutoFit/>
          </a:bodyPr>
          <a:lstStyle/>
          <a:p>
            <a:pPr algn="ctr"/>
            <a:r>
              <a:rPr lang="en-US" sz="1800" dirty="0" smtClean="0"/>
              <a:t>Feature Extraction from the Face On the Platform</a:t>
            </a:r>
            <a:endParaRPr lang="en-US" sz="1800" dirty="0"/>
          </a:p>
        </p:txBody>
      </p:sp>
    </p:spTree>
    <p:extLst>
      <p:ext uri="{BB962C8B-B14F-4D97-AF65-F5344CB8AC3E}">
        <p14:creationId xmlns:p14="http://schemas.microsoft.com/office/powerpoint/2010/main" val="2891045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38"/>
          <p:cNvSpPr txBox="1">
            <a:spLocks noGrp="1"/>
          </p:cNvSpPr>
          <p:nvPr>
            <p:ph type="title"/>
          </p:nvPr>
        </p:nvSpPr>
        <p:spPr>
          <a:xfrm>
            <a:off x="720000" y="406413"/>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FACE MAPPING</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1" y="987652"/>
            <a:ext cx="6057899" cy="3407227"/>
          </a:xfrm>
          <a:prstGeom prst="rect">
            <a:avLst/>
          </a:prstGeom>
        </p:spPr>
      </p:pic>
      <p:sp>
        <p:nvSpPr>
          <p:cNvPr id="15" name="TextBox 14"/>
          <p:cNvSpPr txBox="1"/>
          <p:nvPr/>
        </p:nvSpPr>
        <p:spPr>
          <a:xfrm>
            <a:off x="2050256" y="4394879"/>
            <a:ext cx="5243513" cy="369332"/>
          </a:xfrm>
          <a:prstGeom prst="rect">
            <a:avLst/>
          </a:prstGeom>
          <a:noFill/>
        </p:spPr>
        <p:txBody>
          <a:bodyPr wrap="square" rtlCol="0">
            <a:spAutoFit/>
          </a:bodyPr>
          <a:lstStyle/>
          <a:p>
            <a:pPr algn="ctr"/>
            <a:r>
              <a:rPr lang="en-US" sz="1800" dirty="0" smtClean="0"/>
              <a:t>Feature Extraction of Face</a:t>
            </a:r>
            <a:endParaRPr lang="en-US" sz="1800" dirty="0"/>
          </a:p>
        </p:txBody>
      </p:sp>
    </p:spTree>
    <p:extLst>
      <p:ext uri="{BB962C8B-B14F-4D97-AF65-F5344CB8AC3E}">
        <p14:creationId xmlns:p14="http://schemas.microsoft.com/office/powerpoint/2010/main" val="4093679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dirty="0"/>
          </a:p>
        </p:txBody>
      </p:sp>
      <p:sp>
        <p:nvSpPr>
          <p:cNvPr id="955" name="Google Shape;955;p33"/>
          <p:cNvSpPr txBox="1">
            <a:spLocks noGrp="1"/>
          </p:cNvSpPr>
          <p:nvPr>
            <p:ph type="title"/>
          </p:nvPr>
        </p:nvSpPr>
        <p:spPr>
          <a:xfrm>
            <a:off x="2093748" y="2388498"/>
            <a:ext cx="4814258"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RESULT &amp; OUTPUT</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8554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8" name="Google Shape;1098;p39"/>
          <p:cNvSpPr txBox="1">
            <a:spLocks noGrp="1"/>
          </p:cNvSpPr>
          <p:nvPr>
            <p:ph type="title"/>
          </p:nvPr>
        </p:nvSpPr>
        <p:spPr>
          <a:xfrm>
            <a:off x="2623159" y="603508"/>
            <a:ext cx="3897682" cy="6673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RESULT &amp; OUTPUT</a:t>
            </a:r>
            <a:endParaRPr sz="3200" dirty="0"/>
          </a:p>
        </p:txBody>
      </p:sp>
      <p:grpSp>
        <p:nvGrpSpPr>
          <p:cNvPr id="1103" name="Google Shape;1103;p39"/>
          <p:cNvGrpSpPr/>
          <p:nvPr/>
        </p:nvGrpSpPr>
        <p:grpSpPr>
          <a:xfrm>
            <a:off x="1802687" y="1180451"/>
            <a:ext cx="5538625" cy="197149"/>
            <a:chOff x="1800150" y="2534094"/>
            <a:chExt cx="5538625" cy="197149"/>
          </a:xfrm>
        </p:grpSpPr>
        <p:cxnSp>
          <p:nvCxnSpPr>
            <p:cNvPr id="1104" name="Google Shape;1104;p39"/>
            <p:cNvCxnSpPr/>
            <p:nvPr/>
          </p:nvCxnSpPr>
          <p:spPr>
            <a:xfrm>
              <a:off x="1800150" y="2632669"/>
              <a:ext cx="2495700" cy="0"/>
            </a:xfrm>
            <a:prstGeom prst="straightConnector1">
              <a:avLst/>
            </a:prstGeom>
            <a:noFill/>
            <a:ln w="9525" cap="flat" cmpd="sng">
              <a:solidFill>
                <a:schemeClr val="dk1"/>
              </a:solidFill>
              <a:prstDash val="solid"/>
              <a:round/>
              <a:headEnd type="none" w="med" len="med"/>
              <a:tailEnd type="none" w="med" len="med"/>
            </a:ln>
          </p:spPr>
        </p:cxnSp>
        <p:grpSp>
          <p:nvGrpSpPr>
            <p:cNvPr id="1105" name="Google Shape;1105;p39"/>
            <p:cNvGrpSpPr/>
            <p:nvPr/>
          </p:nvGrpSpPr>
          <p:grpSpPr>
            <a:xfrm>
              <a:off x="4470888" y="2534094"/>
              <a:ext cx="197149" cy="197149"/>
              <a:chOff x="5219175" y="1126200"/>
              <a:chExt cx="54150" cy="54150"/>
            </a:xfrm>
          </p:grpSpPr>
          <p:sp>
            <p:nvSpPr>
              <p:cNvPr id="1106" name="Google Shape;1106;p39"/>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0" name="Google Shape;1110;p39"/>
            <p:cNvCxnSpPr/>
            <p:nvPr/>
          </p:nvCxnSpPr>
          <p:spPr>
            <a:xfrm>
              <a:off x="4843075" y="2632669"/>
              <a:ext cx="2495700" cy="0"/>
            </a:xfrm>
            <a:prstGeom prst="straightConnector1">
              <a:avLst/>
            </a:prstGeom>
            <a:noFill/>
            <a:ln w="9525" cap="flat" cmpd="sng">
              <a:solidFill>
                <a:schemeClr val="dk1"/>
              </a:solidFill>
              <a:prstDash val="solid"/>
              <a:round/>
              <a:headEnd type="none" w="med" len="med"/>
              <a:tailEnd type="none" w="med" len="med"/>
            </a:ln>
          </p:spPr>
        </p:cxnSp>
      </p:grpSp>
      <p:grpSp>
        <p:nvGrpSpPr>
          <p:cNvPr id="1111" name="Google Shape;1111;p39"/>
          <p:cNvGrpSpPr/>
          <p:nvPr/>
        </p:nvGrpSpPr>
        <p:grpSpPr>
          <a:xfrm flipH="1">
            <a:off x="-432295" y="387829"/>
            <a:ext cx="1664279" cy="3178904"/>
            <a:chOff x="7566863" y="-674412"/>
            <a:chExt cx="1742883" cy="3329044"/>
          </a:xfrm>
        </p:grpSpPr>
        <p:sp>
          <p:nvSpPr>
            <p:cNvPr id="1112" name="Google Shape;1112;p39"/>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39"/>
            <p:cNvGrpSpPr/>
            <p:nvPr/>
          </p:nvGrpSpPr>
          <p:grpSpPr>
            <a:xfrm>
              <a:off x="7566863" y="-674412"/>
              <a:ext cx="1742883" cy="3329044"/>
              <a:chOff x="7557463" y="-974987"/>
              <a:chExt cx="1742883" cy="3329044"/>
            </a:xfrm>
          </p:grpSpPr>
          <p:sp>
            <p:nvSpPr>
              <p:cNvPr id="1114" name="Google Shape;1114;p39"/>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rot="10800000">
                <a:off x="7557463" y="4026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17" name="Google Shape;1117;p39"/>
          <p:cNvSpPr/>
          <p:nvPr/>
        </p:nvSpPr>
        <p:spPr>
          <a:xfrm flipH="1">
            <a:off x="303908" y="2481882"/>
            <a:ext cx="391063" cy="391043"/>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39"/>
          <p:cNvGrpSpPr/>
          <p:nvPr/>
        </p:nvGrpSpPr>
        <p:grpSpPr>
          <a:xfrm>
            <a:off x="7508496" y="1116169"/>
            <a:ext cx="3030610" cy="1096283"/>
            <a:chOff x="7534696" y="3762040"/>
            <a:chExt cx="3062769" cy="1107916"/>
          </a:xfrm>
        </p:grpSpPr>
        <p:sp>
          <p:nvSpPr>
            <p:cNvPr id="1119" name="Google Shape;1119;p39"/>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39"/>
            <p:cNvGrpSpPr/>
            <p:nvPr/>
          </p:nvGrpSpPr>
          <p:grpSpPr>
            <a:xfrm flipH="1">
              <a:off x="7534696" y="3762040"/>
              <a:ext cx="3062769" cy="1107916"/>
              <a:chOff x="-1328035" y="3695175"/>
              <a:chExt cx="3271140" cy="1183292"/>
            </a:xfrm>
          </p:grpSpPr>
          <p:sp>
            <p:nvSpPr>
              <p:cNvPr id="1121" name="Google Shape;1121;p39"/>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3" name="Google Shape;1123;p39"/>
          <p:cNvSpPr/>
          <p:nvPr/>
        </p:nvSpPr>
        <p:spPr>
          <a:xfrm flipH="1">
            <a:off x="7432605" y="962025"/>
            <a:ext cx="544585" cy="54454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Action Button: Forward or Next 1">
            <a:hlinkClick r:id="rId3" action="ppaction://hlinkpres?slideindex=2&amp;slidetitle=PowerPoint Presentation" highlightClick="1"/>
          </p:cNvPr>
          <p:cNvSpPr/>
          <p:nvPr/>
        </p:nvSpPr>
        <p:spPr>
          <a:xfrm>
            <a:off x="3777521" y="1891316"/>
            <a:ext cx="2061148" cy="1841235"/>
          </a:xfrm>
          <a:prstGeom prst="actionButtonForwardNex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08</a:t>
            </a:r>
            <a:endParaRPr dirty="0"/>
          </a:p>
        </p:txBody>
      </p:sp>
      <p:sp>
        <p:nvSpPr>
          <p:cNvPr id="955" name="Google Shape;955;p33"/>
          <p:cNvSpPr txBox="1">
            <a:spLocks noGrp="1"/>
          </p:cNvSpPr>
          <p:nvPr>
            <p:ph type="title"/>
          </p:nvPr>
        </p:nvSpPr>
        <p:spPr>
          <a:xfrm>
            <a:off x="2093748" y="2388498"/>
            <a:ext cx="4814258"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CONCLUSION</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40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8" name="Google Shape;1098;p39"/>
          <p:cNvSpPr txBox="1">
            <a:spLocks noGrp="1"/>
          </p:cNvSpPr>
          <p:nvPr>
            <p:ph type="title"/>
          </p:nvPr>
        </p:nvSpPr>
        <p:spPr>
          <a:xfrm>
            <a:off x="2750284" y="-2794"/>
            <a:ext cx="3403200" cy="6673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CONCLUSION</a:t>
            </a:r>
            <a:endParaRPr sz="3200" dirty="0"/>
          </a:p>
        </p:txBody>
      </p:sp>
      <p:grpSp>
        <p:nvGrpSpPr>
          <p:cNvPr id="1103" name="Google Shape;1103;p39"/>
          <p:cNvGrpSpPr/>
          <p:nvPr/>
        </p:nvGrpSpPr>
        <p:grpSpPr>
          <a:xfrm>
            <a:off x="1682571" y="509463"/>
            <a:ext cx="5538625" cy="197149"/>
            <a:chOff x="1800150" y="2534094"/>
            <a:chExt cx="5538625" cy="197149"/>
          </a:xfrm>
        </p:grpSpPr>
        <p:cxnSp>
          <p:nvCxnSpPr>
            <p:cNvPr id="1104" name="Google Shape;1104;p39"/>
            <p:cNvCxnSpPr/>
            <p:nvPr/>
          </p:nvCxnSpPr>
          <p:spPr>
            <a:xfrm>
              <a:off x="1800150" y="2632669"/>
              <a:ext cx="2495700" cy="0"/>
            </a:xfrm>
            <a:prstGeom prst="straightConnector1">
              <a:avLst/>
            </a:prstGeom>
            <a:noFill/>
            <a:ln w="9525" cap="flat" cmpd="sng">
              <a:solidFill>
                <a:schemeClr val="dk1"/>
              </a:solidFill>
              <a:prstDash val="solid"/>
              <a:round/>
              <a:headEnd type="none" w="med" len="med"/>
              <a:tailEnd type="none" w="med" len="med"/>
            </a:ln>
          </p:spPr>
        </p:cxnSp>
        <p:grpSp>
          <p:nvGrpSpPr>
            <p:cNvPr id="1105" name="Google Shape;1105;p39"/>
            <p:cNvGrpSpPr/>
            <p:nvPr/>
          </p:nvGrpSpPr>
          <p:grpSpPr>
            <a:xfrm>
              <a:off x="4470888" y="2534094"/>
              <a:ext cx="197149" cy="197149"/>
              <a:chOff x="5219175" y="1126200"/>
              <a:chExt cx="54150" cy="54150"/>
            </a:xfrm>
          </p:grpSpPr>
          <p:sp>
            <p:nvSpPr>
              <p:cNvPr id="1106" name="Google Shape;1106;p39"/>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0" name="Google Shape;1110;p39"/>
            <p:cNvCxnSpPr/>
            <p:nvPr/>
          </p:nvCxnSpPr>
          <p:spPr>
            <a:xfrm>
              <a:off x="4843075" y="2632669"/>
              <a:ext cx="2495700" cy="0"/>
            </a:xfrm>
            <a:prstGeom prst="straightConnector1">
              <a:avLst/>
            </a:prstGeom>
            <a:noFill/>
            <a:ln w="9525" cap="flat" cmpd="sng">
              <a:solidFill>
                <a:schemeClr val="dk1"/>
              </a:solidFill>
              <a:prstDash val="solid"/>
              <a:round/>
              <a:headEnd type="none" w="med" len="med"/>
              <a:tailEnd type="none" w="med" len="med"/>
            </a:ln>
          </p:spPr>
        </p:cxnSp>
      </p:grpSp>
      <p:grpSp>
        <p:nvGrpSpPr>
          <p:cNvPr id="1111" name="Google Shape;1111;p39"/>
          <p:cNvGrpSpPr/>
          <p:nvPr/>
        </p:nvGrpSpPr>
        <p:grpSpPr>
          <a:xfrm flipH="1">
            <a:off x="-432295" y="387829"/>
            <a:ext cx="1664279" cy="3178904"/>
            <a:chOff x="7566863" y="-674412"/>
            <a:chExt cx="1742883" cy="3329044"/>
          </a:xfrm>
        </p:grpSpPr>
        <p:sp>
          <p:nvSpPr>
            <p:cNvPr id="1112" name="Google Shape;1112;p39"/>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39"/>
            <p:cNvGrpSpPr/>
            <p:nvPr/>
          </p:nvGrpSpPr>
          <p:grpSpPr>
            <a:xfrm>
              <a:off x="7566863" y="-674412"/>
              <a:ext cx="1742883" cy="3329044"/>
              <a:chOff x="7557463" y="-974987"/>
              <a:chExt cx="1742883" cy="3329044"/>
            </a:xfrm>
          </p:grpSpPr>
          <p:sp>
            <p:nvSpPr>
              <p:cNvPr id="1114" name="Google Shape;1114;p39"/>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rot="10800000">
                <a:off x="7557463" y="4026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17" name="Google Shape;1117;p39"/>
          <p:cNvSpPr/>
          <p:nvPr/>
        </p:nvSpPr>
        <p:spPr>
          <a:xfrm flipH="1">
            <a:off x="303908" y="2481882"/>
            <a:ext cx="391063" cy="391043"/>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39"/>
          <p:cNvGrpSpPr/>
          <p:nvPr/>
        </p:nvGrpSpPr>
        <p:grpSpPr>
          <a:xfrm>
            <a:off x="7579979" y="1497898"/>
            <a:ext cx="3030610" cy="1096283"/>
            <a:chOff x="7534696" y="3762040"/>
            <a:chExt cx="3062769" cy="1107916"/>
          </a:xfrm>
        </p:grpSpPr>
        <p:sp>
          <p:nvSpPr>
            <p:cNvPr id="1119" name="Google Shape;1119;p39"/>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39"/>
            <p:cNvGrpSpPr/>
            <p:nvPr/>
          </p:nvGrpSpPr>
          <p:grpSpPr>
            <a:xfrm flipH="1">
              <a:off x="7534696" y="3762040"/>
              <a:ext cx="3062769" cy="1107916"/>
              <a:chOff x="-1328035" y="3695175"/>
              <a:chExt cx="3271140" cy="1183292"/>
            </a:xfrm>
          </p:grpSpPr>
          <p:sp>
            <p:nvSpPr>
              <p:cNvPr id="1121" name="Google Shape;1121;p39"/>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3" name="Google Shape;1123;p39"/>
          <p:cNvSpPr/>
          <p:nvPr/>
        </p:nvSpPr>
        <p:spPr>
          <a:xfrm flipH="1">
            <a:off x="7560613" y="1312380"/>
            <a:ext cx="544585" cy="544548"/>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1121487" y="706612"/>
            <a:ext cx="6568991" cy="3860031"/>
          </a:xfrm>
          <a:prstGeom prst="rect">
            <a:avLst/>
          </a:prstGeom>
        </p:spPr>
        <p:txBody>
          <a:bodyPr wrap="square">
            <a:spAutoFit/>
          </a:bodyPr>
          <a:lstStyle/>
          <a:p>
            <a:pPr marL="285750" indent="-285750" algn="just">
              <a:spcAft>
                <a:spcPts val="500"/>
              </a:spcAft>
              <a:buFont typeface="Wingdings" panose="05000000000000000000" pitchFamily="2" charset="2"/>
              <a:buChar char="v"/>
            </a:pPr>
            <a:r>
              <a:rPr lang="en-US" sz="1600" dirty="0">
                <a:latin typeface="Work Sans" panose="020B0604020202020204" charset="0"/>
              </a:rPr>
              <a:t>The project </a:t>
            </a:r>
            <a:r>
              <a:rPr lang="en-US" sz="1600" dirty="0" smtClean="0">
                <a:latin typeface="Work Sans" panose="020B0604020202020204" charset="0"/>
              </a:rPr>
              <a:t>'Face </a:t>
            </a:r>
            <a:r>
              <a:rPr lang="en-US" sz="1600" dirty="0">
                <a:latin typeface="Work Sans" panose="020B0604020202020204" charset="0"/>
              </a:rPr>
              <a:t>Sketch Construction and </a:t>
            </a:r>
            <a:r>
              <a:rPr lang="en-US" sz="1600" dirty="0" smtClean="0">
                <a:latin typeface="Work Sans" panose="020B0604020202020204" charset="0"/>
              </a:rPr>
              <a:t>Recognition </a:t>
            </a:r>
            <a:r>
              <a:rPr lang="en-US" sz="1600" dirty="0">
                <a:latin typeface="Work Sans" panose="020B0604020202020204" charset="0"/>
              </a:rPr>
              <a:t>prioritizes security, privacy, and accuracy.</a:t>
            </a:r>
          </a:p>
          <a:p>
            <a:pPr marL="285750" indent="-285750" algn="just">
              <a:spcAft>
                <a:spcPts val="500"/>
              </a:spcAft>
              <a:buFont typeface="Wingdings" panose="05000000000000000000" pitchFamily="2" charset="2"/>
              <a:buChar char="v"/>
            </a:pPr>
            <a:r>
              <a:rPr lang="en-US" sz="1600" dirty="0">
                <a:latin typeface="Work Sans" panose="020B0604020202020204" charset="0"/>
              </a:rPr>
              <a:t>The platform implements security measures by matching MAC Address and IP Address with user credentials.</a:t>
            </a:r>
          </a:p>
          <a:p>
            <a:pPr marL="285750" indent="-285750" algn="just">
              <a:spcAft>
                <a:spcPts val="500"/>
              </a:spcAft>
              <a:buFont typeface="Wingdings" panose="05000000000000000000" pitchFamily="2" charset="2"/>
              <a:buChar char="v"/>
            </a:pPr>
            <a:r>
              <a:rPr lang="en-US" sz="1600" dirty="0">
                <a:latin typeface="Work Sans" panose="020B0604020202020204" charset="0"/>
              </a:rPr>
              <a:t>The OTP system restricts the use of previously generated OTPs and generates new OTPs upon reloading or re-login.</a:t>
            </a:r>
          </a:p>
          <a:p>
            <a:pPr marL="285750" indent="-285750" algn="just">
              <a:spcAft>
                <a:spcPts val="500"/>
              </a:spcAft>
              <a:buFont typeface="Wingdings" panose="05000000000000000000" pitchFamily="2" charset="2"/>
              <a:buChar char="v"/>
            </a:pPr>
            <a:r>
              <a:rPr lang="en-US" sz="1600" dirty="0">
                <a:latin typeface="Work Sans" panose="020B0604020202020204" charset="0"/>
              </a:rPr>
              <a:t>The face sketch construction and recognition process exhibited high accuracy (over 90%) and a confidence level of 100% in various test scenarios.</a:t>
            </a:r>
          </a:p>
          <a:p>
            <a:pPr marL="285750" indent="-285750" algn="just">
              <a:spcAft>
                <a:spcPts val="500"/>
              </a:spcAft>
              <a:buFont typeface="Wingdings" panose="05000000000000000000" pitchFamily="2" charset="2"/>
              <a:buChar char="v"/>
            </a:pPr>
            <a:r>
              <a:rPr lang="en-US" sz="1600" dirty="0">
                <a:latin typeface="Work Sans" panose="020B0604020202020204" charset="0"/>
              </a:rPr>
              <a:t>The platform offers unique features that differentiate it from related studies, enhancing overall security and accuracy.</a:t>
            </a:r>
          </a:p>
          <a:p>
            <a:pPr marL="285750" indent="-285750" algn="just">
              <a:spcAft>
                <a:spcPts val="500"/>
              </a:spcAft>
              <a:buFont typeface="Wingdings" panose="05000000000000000000" pitchFamily="2" charset="2"/>
              <a:buChar char="v"/>
            </a:pPr>
            <a:r>
              <a:rPr lang="en-US" sz="1600" dirty="0">
                <a:latin typeface="Work Sans" panose="020B0604020202020204" charset="0"/>
              </a:rPr>
              <a:t>The project stands out among proposed systems in the field of forensic face sketch construction and recognition.</a:t>
            </a:r>
          </a:p>
        </p:txBody>
      </p:sp>
    </p:spTree>
    <p:extLst>
      <p:ext uri="{BB962C8B-B14F-4D97-AF65-F5344CB8AC3E}">
        <p14:creationId xmlns:p14="http://schemas.microsoft.com/office/powerpoint/2010/main" val="3044879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09</a:t>
            </a:r>
            <a:endParaRPr dirty="0"/>
          </a:p>
        </p:txBody>
      </p:sp>
      <p:sp>
        <p:nvSpPr>
          <p:cNvPr id="955" name="Google Shape;955;p33"/>
          <p:cNvSpPr txBox="1">
            <a:spLocks noGrp="1"/>
          </p:cNvSpPr>
          <p:nvPr>
            <p:ph type="title"/>
          </p:nvPr>
        </p:nvSpPr>
        <p:spPr>
          <a:xfrm>
            <a:off x="2093748" y="2388498"/>
            <a:ext cx="4814258"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FUTURE SCOPE</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690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0"/>
          <p:cNvSpPr txBox="1">
            <a:spLocks noGrp="1"/>
          </p:cNvSpPr>
          <p:nvPr>
            <p:ph type="title"/>
          </p:nvPr>
        </p:nvSpPr>
        <p:spPr>
          <a:xfrm>
            <a:off x="1474579" y="610226"/>
            <a:ext cx="6195000" cy="625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FUTURE SCOPE</a:t>
            </a:r>
            <a:endParaRPr sz="3200" dirty="0"/>
          </a:p>
        </p:txBody>
      </p:sp>
      <p:grpSp>
        <p:nvGrpSpPr>
          <p:cNvPr id="1130" name="Google Shape;1130;p40"/>
          <p:cNvGrpSpPr/>
          <p:nvPr/>
        </p:nvGrpSpPr>
        <p:grpSpPr>
          <a:xfrm>
            <a:off x="2637375" y="1171449"/>
            <a:ext cx="3869400" cy="197149"/>
            <a:chOff x="2637300" y="3184869"/>
            <a:chExt cx="3869400" cy="197149"/>
          </a:xfrm>
        </p:grpSpPr>
        <p:cxnSp>
          <p:nvCxnSpPr>
            <p:cNvPr id="1131" name="Google Shape;1131;p40"/>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1132" name="Google Shape;1132;p40"/>
            <p:cNvGrpSpPr/>
            <p:nvPr/>
          </p:nvGrpSpPr>
          <p:grpSpPr>
            <a:xfrm>
              <a:off x="4473430" y="3184869"/>
              <a:ext cx="197149" cy="197149"/>
              <a:chOff x="5219175" y="1126200"/>
              <a:chExt cx="54150" cy="54150"/>
            </a:xfrm>
          </p:grpSpPr>
          <p:sp>
            <p:nvSpPr>
              <p:cNvPr id="1133" name="Google Shape;1133;p40"/>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7" name="Google Shape;1137;p40"/>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grpSp>
        <p:nvGrpSpPr>
          <p:cNvPr id="1138" name="Google Shape;1138;p40"/>
          <p:cNvGrpSpPr/>
          <p:nvPr/>
        </p:nvGrpSpPr>
        <p:grpSpPr>
          <a:xfrm>
            <a:off x="7276787" y="3746441"/>
            <a:ext cx="3395692" cy="1228347"/>
            <a:chOff x="7534696" y="3762040"/>
            <a:chExt cx="3062769" cy="1107916"/>
          </a:xfrm>
        </p:grpSpPr>
        <p:sp>
          <p:nvSpPr>
            <p:cNvPr id="1139" name="Google Shape;1139;p40"/>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40"/>
            <p:cNvGrpSpPr/>
            <p:nvPr/>
          </p:nvGrpSpPr>
          <p:grpSpPr>
            <a:xfrm flipH="1">
              <a:off x="7534696" y="3762040"/>
              <a:ext cx="3062769" cy="1107916"/>
              <a:chOff x="-1328035" y="3695175"/>
              <a:chExt cx="3271140" cy="1183292"/>
            </a:xfrm>
          </p:grpSpPr>
          <p:sp>
            <p:nvSpPr>
              <p:cNvPr id="1141" name="Google Shape;1141;p40"/>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3" name="Google Shape;1143;p40"/>
          <p:cNvSpPr/>
          <p:nvPr/>
        </p:nvSpPr>
        <p:spPr>
          <a:xfrm flipH="1">
            <a:off x="7191757" y="3573724"/>
            <a:ext cx="610177" cy="61015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978694" y="1368598"/>
            <a:ext cx="6823240" cy="2644314"/>
          </a:xfrm>
          <a:prstGeom prst="rect">
            <a:avLst/>
          </a:prstGeom>
        </p:spPr>
        <p:txBody>
          <a:bodyPr wrap="square">
            <a:spAutoFit/>
          </a:bodyPr>
          <a:lstStyle/>
          <a:p>
            <a:pPr marL="457200" indent="-457200" algn="just">
              <a:spcAft>
                <a:spcPts val="700"/>
              </a:spcAft>
              <a:buFont typeface="Wingdings" panose="05000000000000000000" pitchFamily="2" charset="2"/>
              <a:buChar char="v"/>
            </a:pPr>
            <a:r>
              <a:rPr lang="en-US" sz="1600" dirty="0">
                <a:latin typeface="Work Sans" panose="020B0604020202020204" charset="0"/>
              </a:rPr>
              <a:t>The platform can be modified to match the Face sketch with the human faces from the video feeds by using the 3D mapping and imaging techniques and same can be implemented to the CCTV surveillances to perform face recognition on the Live CCTV footage using the Face Sketch.</a:t>
            </a:r>
          </a:p>
          <a:p>
            <a:pPr marL="457200" indent="-457200" algn="just">
              <a:spcAft>
                <a:spcPts val="700"/>
              </a:spcAft>
              <a:buFont typeface="Wingdings" panose="05000000000000000000" pitchFamily="2" charset="2"/>
              <a:buChar char="v"/>
            </a:pPr>
            <a:r>
              <a:rPr lang="en-US" sz="1600" dirty="0">
                <a:latin typeface="Work Sans" panose="020B0604020202020204" charset="0"/>
              </a:rPr>
              <a:t>Additionally, there is potential for the use of 3D printing technology to create physical models of suspects' faces, which can aid in identification. Overall, the use of technology in forensic investigations has the potential to greatly improve the efficiency and accuracy of criminal investigations.</a:t>
            </a:r>
            <a:endParaRPr lang="en-US" sz="1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Work Sans" panose="020B060402020202020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10</a:t>
            </a:r>
            <a:endParaRPr dirty="0"/>
          </a:p>
        </p:txBody>
      </p:sp>
      <p:sp>
        <p:nvSpPr>
          <p:cNvPr id="955" name="Google Shape;955;p33"/>
          <p:cNvSpPr txBox="1">
            <a:spLocks noGrp="1"/>
          </p:cNvSpPr>
          <p:nvPr>
            <p:ph type="title"/>
          </p:nvPr>
        </p:nvSpPr>
        <p:spPr>
          <a:xfrm>
            <a:off x="2093748" y="2388498"/>
            <a:ext cx="4814258"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smtClean="0">
                <a:latin typeface="Open Sans" panose="020B0604020202020204" charset="0"/>
                <a:ea typeface="Open Sans" panose="020B0604020202020204" charset="0"/>
                <a:cs typeface="Open Sans" panose="020B0604020202020204" charset="0"/>
                <a:sym typeface="Work Sans"/>
              </a:rPr>
              <a:t>REFERENCES</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077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1"/>
          <p:cNvSpPr txBox="1">
            <a:spLocks noGrp="1"/>
          </p:cNvSpPr>
          <p:nvPr>
            <p:ph type="title"/>
          </p:nvPr>
        </p:nvSpPr>
        <p:spPr>
          <a:xfrm>
            <a:off x="719999" y="384981"/>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TABLE OF CONTENTS</a:t>
            </a:r>
            <a:endParaRPr dirty="0"/>
          </a:p>
        </p:txBody>
      </p:sp>
      <p:graphicFrame>
        <p:nvGraphicFramePr>
          <p:cNvPr id="901" name="Google Shape;901;p31"/>
          <p:cNvGraphicFramePr/>
          <p:nvPr>
            <p:extLst>
              <p:ext uri="{D42A27DB-BD31-4B8C-83A1-F6EECF244321}">
                <p14:modId xmlns:p14="http://schemas.microsoft.com/office/powerpoint/2010/main" val="3989986294"/>
              </p:ext>
            </p:extLst>
          </p:nvPr>
        </p:nvGraphicFramePr>
        <p:xfrm>
          <a:off x="838937" y="867681"/>
          <a:ext cx="7466125" cy="2169150"/>
        </p:xfrm>
        <a:graphic>
          <a:graphicData uri="http://schemas.openxmlformats.org/drawingml/2006/table">
            <a:tbl>
              <a:tblPr>
                <a:noFill/>
                <a:tableStyleId>{B8C3C013-6BF2-433E-8615-52ECFF5FF70E}</a:tableStyleId>
              </a:tblPr>
              <a:tblGrid>
                <a:gridCol w="939857">
                  <a:extLst>
                    <a:ext uri="{9D8B030D-6E8A-4147-A177-3AD203B41FA5}">
                      <a16:colId xmlns:a16="http://schemas.microsoft.com/office/drawing/2014/main" val="20000"/>
                    </a:ext>
                  </a:extLst>
                </a:gridCol>
                <a:gridCol w="6526268">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Sr. No.</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b="1" dirty="0" smtClean="0">
                          <a:solidFill>
                            <a:schemeClr val="dk1"/>
                          </a:solidFill>
                          <a:latin typeface="Open Sans" panose="020B0604020202020204" charset="0"/>
                          <a:ea typeface="Open Sans" panose="020B0604020202020204" charset="0"/>
                          <a:cs typeface="Open Sans" panose="020B0604020202020204" charset="0"/>
                          <a:sym typeface="Work Sans"/>
                        </a:rPr>
                        <a:t>Contents</a:t>
                      </a:r>
                      <a:endParaRPr sz="1600" b="1" dirty="0">
                        <a:solidFill>
                          <a:schemeClr val="dk1"/>
                        </a:solidFill>
                        <a:latin typeface="Open Sans" panose="020B0604020202020204" charset="0"/>
                        <a:ea typeface="Open Sans" panose="020B0604020202020204" charset="0"/>
                        <a:cs typeface="Open Sans" panose="020B0604020202020204" charset="0"/>
                        <a:sym typeface="Work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1)</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PROBLEM STATEMENT</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2)</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OVERVIEW</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3)</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INTRODUCTION</a:t>
                      </a:r>
                      <a:endParaRPr sz="1600" dirty="0">
                        <a:solidFill>
                          <a:schemeClr val="dk1"/>
                        </a:solidFill>
                        <a:latin typeface="Open Sans" panose="020B0604020202020204" charset="0"/>
                        <a:ea typeface="Open Sans" panose="020B0604020202020204" charset="0"/>
                        <a:cs typeface="Open Sans" panose="020B0604020202020204" charset="0"/>
                        <a:sym typeface="Work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4)</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LITERATURE REVIEW</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5)</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TECHNOLOGY STACK </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853189614"/>
              </p:ext>
            </p:extLst>
          </p:nvPr>
        </p:nvGraphicFramePr>
        <p:xfrm>
          <a:off x="838937" y="3036831"/>
          <a:ext cx="7466125" cy="1084575"/>
        </p:xfrm>
        <a:graphic>
          <a:graphicData uri="http://schemas.openxmlformats.org/drawingml/2006/table">
            <a:tbl>
              <a:tblPr>
                <a:noFill/>
                <a:tableStyleId>{B8C3C013-6BF2-433E-8615-52ECFF5FF70E}</a:tableStyleId>
              </a:tblPr>
              <a:tblGrid>
                <a:gridCol w="932713">
                  <a:extLst>
                    <a:ext uri="{9D8B030D-6E8A-4147-A177-3AD203B41FA5}">
                      <a16:colId xmlns:a16="http://schemas.microsoft.com/office/drawing/2014/main" val="1507385775"/>
                    </a:ext>
                  </a:extLst>
                </a:gridCol>
                <a:gridCol w="6533412">
                  <a:extLst>
                    <a:ext uri="{9D8B030D-6E8A-4147-A177-3AD203B41FA5}">
                      <a16:colId xmlns:a16="http://schemas.microsoft.com/office/drawing/2014/main" val="276345002"/>
                    </a:ext>
                  </a:extLst>
                </a:gridCol>
              </a:tblGrid>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6)</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SYSTEM FLOW &amp; WORK FLOW</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035038154"/>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7)</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RESULT &amp; OUTPUT</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50874953"/>
                  </a:ext>
                </a:extLst>
              </a:tr>
              <a:tr h="361525">
                <a:tc>
                  <a:txBody>
                    <a:bodyPr/>
                    <a:lstStyle/>
                    <a:p>
                      <a:pPr marL="0" lvl="0" indent="0" algn="l" rtl="0">
                        <a:spcBef>
                          <a:spcPts val="0"/>
                        </a:spcBef>
                        <a:spcAft>
                          <a:spcPts val="0"/>
                        </a:spcAft>
                        <a:buNone/>
                      </a:pP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600" dirty="0">
                        <a:solidFill>
                          <a:schemeClr val="dk1"/>
                        </a:solidFill>
                        <a:latin typeface="Open Sans" panose="020B0604020202020204" charset="0"/>
                        <a:ea typeface="Open Sans" panose="020B0604020202020204" charset="0"/>
                        <a:cs typeface="Open Sans" panose="020B0604020202020204" charset="0"/>
                        <a:sym typeface="Work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238454136"/>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131380044"/>
              </p:ext>
            </p:extLst>
          </p:nvPr>
        </p:nvGraphicFramePr>
        <p:xfrm>
          <a:off x="838937" y="3764757"/>
          <a:ext cx="7466125" cy="1084575"/>
        </p:xfrm>
        <a:graphic>
          <a:graphicData uri="http://schemas.openxmlformats.org/drawingml/2006/table">
            <a:tbl>
              <a:tblPr>
                <a:noFill/>
                <a:tableStyleId>{B8C3C013-6BF2-433E-8615-52ECFF5FF70E}</a:tableStyleId>
              </a:tblPr>
              <a:tblGrid>
                <a:gridCol w="932713">
                  <a:extLst>
                    <a:ext uri="{9D8B030D-6E8A-4147-A177-3AD203B41FA5}">
                      <a16:colId xmlns:a16="http://schemas.microsoft.com/office/drawing/2014/main" val="1507385775"/>
                    </a:ext>
                  </a:extLst>
                </a:gridCol>
                <a:gridCol w="6533412">
                  <a:extLst>
                    <a:ext uri="{9D8B030D-6E8A-4147-A177-3AD203B41FA5}">
                      <a16:colId xmlns:a16="http://schemas.microsoft.com/office/drawing/2014/main" val="276345002"/>
                    </a:ext>
                  </a:extLst>
                </a:gridCol>
              </a:tblGrid>
              <a:tr h="361525">
                <a:tc>
                  <a:txBody>
                    <a:bodyPr/>
                    <a:lstStyle/>
                    <a:p>
                      <a:pPr marL="0" lvl="0" indent="0" algn="l" rtl="0">
                        <a:spcBef>
                          <a:spcPts val="0"/>
                        </a:spcBef>
                        <a:spcAft>
                          <a:spcPts val="0"/>
                        </a:spcAft>
                        <a:buNone/>
                      </a:pPr>
                      <a:r>
                        <a:rPr lang="en-US" sz="1600" b="1" i="1" dirty="0" smtClean="0">
                          <a:solidFill>
                            <a:schemeClr val="dk1"/>
                          </a:solidFill>
                          <a:latin typeface="Open Sans"/>
                          <a:ea typeface="Open Sans"/>
                          <a:cs typeface="Open Sans"/>
                          <a:sym typeface="Open Sans"/>
                        </a:rPr>
                        <a:t>8)</a:t>
                      </a:r>
                      <a:endParaRPr sz="1600" b="1" i="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smtClean="0">
                          <a:solidFill>
                            <a:schemeClr val="dk1"/>
                          </a:solidFill>
                          <a:latin typeface="Work Sans"/>
                          <a:ea typeface="Work Sans"/>
                          <a:cs typeface="Work Sans"/>
                          <a:sym typeface="Work Sans"/>
                        </a:rPr>
                        <a:t>CONCLUSION</a:t>
                      </a:r>
                      <a:endParaRPr sz="1600" dirty="0">
                        <a:solidFill>
                          <a:schemeClr val="dk1"/>
                        </a:solidFill>
                        <a:latin typeface="Work Sans"/>
                        <a:ea typeface="Work Sans"/>
                        <a:cs typeface="Work Sans"/>
                        <a:sym typeface="Work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035038154"/>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9)</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FUTURE SCOPE</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50874953"/>
                  </a:ext>
                </a:extLst>
              </a:tr>
              <a:tr h="361525">
                <a:tc>
                  <a:txBody>
                    <a:bodyPr/>
                    <a:lstStyle/>
                    <a:p>
                      <a:pPr marL="0" lvl="0" indent="0" algn="l" rtl="0">
                        <a:spcBef>
                          <a:spcPts val="0"/>
                        </a:spcBef>
                        <a:spcAft>
                          <a:spcPts val="0"/>
                        </a:spcAft>
                        <a:buNone/>
                      </a:pPr>
                      <a:r>
                        <a:rPr lang="en-US" sz="1600" b="1" i="1" dirty="0" smtClean="0">
                          <a:solidFill>
                            <a:schemeClr val="dk1"/>
                          </a:solidFill>
                          <a:latin typeface="Open Sans" panose="020B0604020202020204" charset="0"/>
                          <a:ea typeface="Open Sans" panose="020B0604020202020204" charset="0"/>
                          <a:cs typeface="Open Sans" panose="020B0604020202020204" charset="0"/>
                          <a:sym typeface="Open Sans"/>
                        </a:rPr>
                        <a:t>10)</a:t>
                      </a:r>
                      <a:endParaRPr sz="1600" b="1" i="1" dirty="0">
                        <a:solidFill>
                          <a:schemeClr val="dk1"/>
                        </a:solidFill>
                        <a:latin typeface="Open Sans" panose="020B0604020202020204" charset="0"/>
                        <a:ea typeface="Open Sans" panose="020B0604020202020204" charset="0"/>
                        <a:cs typeface="Open Sans" panose="020B0604020202020204" charset="0"/>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smtClean="0">
                          <a:solidFill>
                            <a:schemeClr val="dk1"/>
                          </a:solidFill>
                          <a:latin typeface="Open Sans" panose="020B0604020202020204" charset="0"/>
                          <a:ea typeface="Open Sans" panose="020B0604020202020204" charset="0"/>
                          <a:cs typeface="Open Sans" panose="020B0604020202020204" charset="0"/>
                          <a:sym typeface="Work Sans"/>
                        </a:rPr>
                        <a:t>REFERENCES</a:t>
                      </a:r>
                      <a:endParaRPr sz="1600" dirty="0">
                        <a:solidFill>
                          <a:schemeClr val="dk1"/>
                        </a:solidFill>
                        <a:latin typeface="Open Sans" panose="020B0604020202020204" charset="0"/>
                        <a:ea typeface="Open Sans" panose="020B0604020202020204" charset="0"/>
                        <a:cs typeface="Open Sans" panose="020B0604020202020204" charset="0"/>
                        <a:sym typeface="Work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238454136"/>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0"/>
          <p:cNvSpPr txBox="1">
            <a:spLocks noGrp="1"/>
          </p:cNvSpPr>
          <p:nvPr>
            <p:ph type="title"/>
          </p:nvPr>
        </p:nvSpPr>
        <p:spPr>
          <a:xfrm>
            <a:off x="1540258" y="-60294"/>
            <a:ext cx="6195000" cy="625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REFERENCES</a:t>
            </a:r>
            <a:endParaRPr sz="3200" dirty="0"/>
          </a:p>
        </p:txBody>
      </p:sp>
      <p:grpSp>
        <p:nvGrpSpPr>
          <p:cNvPr id="1130" name="Google Shape;1130;p40"/>
          <p:cNvGrpSpPr/>
          <p:nvPr/>
        </p:nvGrpSpPr>
        <p:grpSpPr>
          <a:xfrm>
            <a:off x="2703058" y="491077"/>
            <a:ext cx="3869400" cy="197149"/>
            <a:chOff x="2637300" y="3184869"/>
            <a:chExt cx="3869400" cy="197149"/>
          </a:xfrm>
        </p:grpSpPr>
        <p:cxnSp>
          <p:nvCxnSpPr>
            <p:cNvPr id="1131" name="Google Shape;1131;p40"/>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1132" name="Google Shape;1132;p40"/>
            <p:cNvGrpSpPr/>
            <p:nvPr/>
          </p:nvGrpSpPr>
          <p:grpSpPr>
            <a:xfrm>
              <a:off x="4473430" y="3184869"/>
              <a:ext cx="197149" cy="197149"/>
              <a:chOff x="5219175" y="1126200"/>
              <a:chExt cx="54150" cy="54150"/>
            </a:xfrm>
          </p:grpSpPr>
          <p:sp>
            <p:nvSpPr>
              <p:cNvPr id="1133" name="Google Shape;1133;p40"/>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7" name="Google Shape;1137;p40"/>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grpSp>
        <p:nvGrpSpPr>
          <p:cNvPr id="1138" name="Google Shape;1138;p40"/>
          <p:cNvGrpSpPr/>
          <p:nvPr/>
        </p:nvGrpSpPr>
        <p:grpSpPr>
          <a:xfrm>
            <a:off x="7191757" y="308874"/>
            <a:ext cx="3395692" cy="1228347"/>
            <a:chOff x="7534696" y="3762040"/>
            <a:chExt cx="3062769" cy="1107916"/>
          </a:xfrm>
        </p:grpSpPr>
        <p:sp>
          <p:nvSpPr>
            <p:cNvPr id="1139" name="Google Shape;1139;p40"/>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40"/>
            <p:cNvGrpSpPr/>
            <p:nvPr/>
          </p:nvGrpSpPr>
          <p:grpSpPr>
            <a:xfrm flipH="1">
              <a:off x="7534696" y="3762040"/>
              <a:ext cx="3062769" cy="1107916"/>
              <a:chOff x="-1328035" y="3695175"/>
              <a:chExt cx="3271140" cy="1183292"/>
            </a:xfrm>
          </p:grpSpPr>
          <p:sp>
            <p:nvSpPr>
              <p:cNvPr id="1141" name="Google Shape;1141;p40"/>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3" name="Google Shape;1143;p40"/>
          <p:cNvSpPr/>
          <p:nvPr/>
        </p:nvSpPr>
        <p:spPr>
          <a:xfrm flipH="1">
            <a:off x="7280510" y="3796"/>
            <a:ext cx="610177" cy="61015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636359" y="713252"/>
            <a:ext cx="3968496" cy="3734356"/>
          </a:xfrm>
          <a:prstGeom prst="rect">
            <a:avLst/>
          </a:prstGeom>
        </p:spPr>
        <p:txBody>
          <a:bodyPr wrap="square">
            <a:spAutoFit/>
          </a:bodyPr>
          <a:lstStyle/>
          <a:p>
            <a:pPr marL="344488" indent="-344488" algn="just">
              <a:spcAft>
                <a:spcPts val="700"/>
              </a:spcAft>
              <a:buFont typeface="Wingdings" panose="05000000000000000000" pitchFamily="2" charset="2"/>
              <a:buChar char="v"/>
            </a:pPr>
            <a:r>
              <a:rPr lang="en-US" sz="1500" dirty="0" smtClean="0"/>
              <a:t>B</a:t>
            </a:r>
            <a:r>
              <a:rPr lang="en-US" sz="1500" dirty="0"/>
              <a:t>. </a:t>
            </a:r>
            <a:r>
              <a:rPr lang="en-US" sz="1500" dirty="0" err="1"/>
              <a:t>Klare</a:t>
            </a:r>
            <a:r>
              <a:rPr lang="en-US" sz="1500" dirty="0"/>
              <a:t> and A. Jain, “Sketch to photo matching: a feature-based approach”, SPIE Conference on Biometric Technology for Human Identification, 2010. </a:t>
            </a:r>
            <a:endParaRPr lang="en-US" sz="1500" dirty="0" smtClean="0"/>
          </a:p>
          <a:p>
            <a:pPr marL="344488" indent="-344488" algn="just">
              <a:spcAft>
                <a:spcPts val="700"/>
              </a:spcAft>
              <a:buFont typeface="Wingdings" panose="05000000000000000000" pitchFamily="2" charset="2"/>
              <a:buChar char="v"/>
            </a:pPr>
            <a:r>
              <a:rPr lang="en-US" sz="1500" dirty="0" err="1" smtClean="0"/>
              <a:t>Kovera</a:t>
            </a:r>
            <a:r>
              <a:rPr lang="en-US" sz="1500" dirty="0" smtClean="0"/>
              <a:t> </a:t>
            </a:r>
            <a:r>
              <a:rPr lang="en-US" sz="1500" dirty="0"/>
              <a:t>MB, Penrod SD, Pappas C, </a:t>
            </a:r>
            <a:r>
              <a:rPr lang="en-US" sz="1500" dirty="0" err="1"/>
              <a:t>Thill</a:t>
            </a:r>
            <a:r>
              <a:rPr lang="en-US" sz="1500" dirty="0"/>
              <a:t> DL (1997) Identification of computer-</a:t>
            </a:r>
            <a:r>
              <a:rPr lang="en-US" sz="1500" dirty="0" err="1"/>
              <a:t>generatedfacial</a:t>
            </a:r>
            <a:r>
              <a:rPr lang="en-US" sz="1500" dirty="0"/>
              <a:t> composites. Journal of Applied Psychology 82(2):235 </a:t>
            </a:r>
            <a:endParaRPr lang="en-US" sz="1500" dirty="0" smtClean="0"/>
          </a:p>
          <a:p>
            <a:pPr marL="344488" indent="-344488" algn="just">
              <a:spcAft>
                <a:spcPts val="700"/>
              </a:spcAft>
              <a:buFont typeface="Wingdings" panose="05000000000000000000" pitchFamily="2" charset="2"/>
              <a:buChar char="v"/>
            </a:pPr>
            <a:r>
              <a:rPr lang="en-US" sz="1500" dirty="0" smtClean="0"/>
              <a:t>Zhang </a:t>
            </a:r>
            <a:r>
              <a:rPr lang="en-US" sz="1500" dirty="0"/>
              <a:t>Y, McCullough C, </a:t>
            </a:r>
            <a:r>
              <a:rPr lang="en-US" sz="1500" dirty="0" err="1"/>
              <a:t>Sullins</a:t>
            </a:r>
            <a:r>
              <a:rPr lang="en-US" sz="1500" dirty="0"/>
              <a:t> JR, Ross CR (2008) Human and computer </a:t>
            </a:r>
            <a:r>
              <a:rPr lang="en-US" sz="1500" dirty="0" err="1"/>
              <a:t>evaluationsof</a:t>
            </a:r>
            <a:r>
              <a:rPr lang="en-US" sz="1500" dirty="0"/>
              <a:t> face sketches with implications for forensic investigations. In: Biometrics: Theory</a:t>
            </a:r>
            <a:r>
              <a:rPr lang="en-US" sz="1500" dirty="0" smtClean="0"/>
              <a:t>, Applications </a:t>
            </a:r>
            <a:r>
              <a:rPr lang="en-US" sz="1500" dirty="0"/>
              <a:t>and Systems, 2008. </a:t>
            </a:r>
            <a:endParaRPr lang="en-US" sz="15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Work Sans" panose="020B0604020202020204" charset="0"/>
            </a:endParaRPr>
          </a:p>
        </p:txBody>
      </p:sp>
      <p:sp>
        <p:nvSpPr>
          <p:cNvPr id="4" name="TextBox 3"/>
          <p:cNvSpPr txBox="1"/>
          <p:nvPr/>
        </p:nvSpPr>
        <p:spPr>
          <a:xfrm>
            <a:off x="4473513" y="711155"/>
            <a:ext cx="3968496" cy="3734356"/>
          </a:xfrm>
          <a:prstGeom prst="rect">
            <a:avLst/>
          </a:prstGeom>
          <a:noFill/>
        </p:spPr>
        <p:txBody>
          <a:bodyPr wrap="square" rtlCol="0">
            <a:spAutoFit/>
          </a:bodyPr>
          <a:lstStyle/>
          <a:p>
            <a:pPr marL="344488" indent="-344488" algn="just">
              <a:spcAft>
                <a:spcPts val="700"/>
              </a:spcAft>
              <a:buFont typeface="Wingdings" panose="05000000000000000000" pitchFamily="2" charset="2"/>
              <a:buChar char="v"/>
            </a:pPr>
            <a:r>
              <a:rPr lang="en-US" sz="1500" dirty="0" smtClean="0"/>
              <a:t>Bruce </a:t>
            </a:r>
            <a:r>
              <a:rPr lang="en-US" sz="1500" dirty="0"/>
              <a:t>V, Ness H, Hancock PJ, Newman C, Rarity J (2002) Four heads are better than </a:t>
            </a:r>
            <a:r>
              <a:rPr lang="en-US" sz="1500" dirty="0" err="1"/>
              <a:t>one:combining</a:t>
            </a:r>
            <a:r>
              <a:rPr lang="en-US" sz="1500" dirty="0"/>
              <a:t> face composites yields improvements in face likeness. Journal of Applied </a:t>
            </a:r>
            <a:r>
              <a:rPr lang="en-US" sz="1500" dirty="0" err="1"/>
              <a:t>Psy-chology</a:t>
            </a:r>
            <a:r>
              <a:rPr lang="en-US" sz="1500" dirty="0"/>
              <a:t> 87(5):894 </a:t>
            </a:r>
          </a:p>
          <a:p>
            <a:pPr marL="344488" indent="-344488" algn="just">
              <a:spcAft>
                <a:spcPts val="700"/>
              </a:spcAft>
              <a:buFont typeface="Wingdings" panose="05000000000000000000" pitchFamily="2" charset="2"/>
              <a:buChar char="v"/>
            </a:pPr>
            <a:r>
              <a:rPr lang="en-US" sz="1500" dirty="0" err="1" smtClean="0"/>
              <a:t>Hamed</a:t>
            </a:r>
            <a:r>
              <a:rPr lang="en-US" sz="1500" dirty="0" smtClean="0"/>
              <a:t> </a:t>
            </a:r>
            <a:r>
              <a:rPr lang="en-US" sz="1500" dirty="0" err="1"/>
              <a:t>Kiani</a:t>
            </a:r>
            <a:r>
              <a:rPr lang="en-US" sz="1500" dirty="0"/>
              <a:t> </a:t>
            </a:r>
            <a:r>
              <a:rPr lang="en-US" sz="1500" dirty="0" err="1"/>
              <a:t>Galoogahi</a:t>
            </a:r>
            <a:r>
              <a:rPr lang="en-US" sz="1500" dirty="0"/>
              <a:t> and Terence Sim, “Face Sketch Recognition By Local Radon Binary Pattern: LRBP”, 19th IEEE International Conference on Image Processing, 2012. </a:t>
            </a:r>
          </a:p>
          <a:p>
            <a:pPr marL="344488" lvl="1" indent="-344488" algn="just">
              <a:spcAft>
                <a:spcPts val="700"/>
              </a:spcAft>
              <a:buFont typeface="Wingdings" panose="05000000000000000000" pitchFamily="2" charset="2"/>
              <a:buChar char="v"/>
            </a:pPr>
            <a:r>
              <a:rPr lang="en-US" sz="1500" dirty="0" smtClean="0"/>
              <a:t>N</a:t>
            </a:r>
            <a:r>
              <a:rPr lang="en-US" sz="1500" dirty="0"/>
              <a:t>. Wang, X. Gao, and J. Li, “Random sampling for fast face sketch synthesis,” Pattern </a:t>
            </a:r>
            <a:r>
              <a:rPr lang="en-US" sz="1500" dirty="0" err="1"/>
              <a:t>Recognit</a:t>
            </a:r>
            <a:r>
              <a:rPr lang="en-US" sz="1500" dirty="0"/>
              <a:t>., vol. 76, pp. 215–227, 2018.</a:t>
            </a:r>
          </a:p>
        </p:txBody>
      </p:sp>
    </p:spTree>
    <p:extLst>
      <p:ext uri="{BB962C8B-B14F-4D97-AF65-F5344CB8AC3E}">
        <p14:creationId xmlns:p14="http://schemas.microsoft.com/office/powerpoint/2010/main" val="3663762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49"/>
          <p:cNvSpPr txBox="1">
            <a:spLocks noGrp="1"/>
          </p:cNvSpPr>
          <p:nvPr>
            <p:ph type="ctrTitle"/>
          </p:nvPr>
        </p:nvSpPr>
        <p:spPr>
          <a:xfrm flipH="1">
            <a:off x="1504108" y="1940163"/>
            <a:ext cx="6339732" cy="1070642"/>
          </a:xfrm>
          <a:prstGeom prst="round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a:t>
            </a:r>
            <a:endParaRPr dirty="0"/>
          </a:p>
        </p:txBody>
      </p:sp>
      <p:grpSp>
        <p:nvGrpSpPr>
          <p:cNvPr id="1329" name="Google Shape;1329;p49"/>
          <p:cNvGrpSpPr/>
          <p:nvPr/>
        </p:nvGrpSpPr>
        <p:grpSpPr>
          <a:xfrm>
            <a:off x="7328417" y="1863591"/>
            <a:ext cx="1742883" cy="3329044"/>
            <a:chOff x="7566863" y="-674412"/>
            <a:chExt cx="1742883" cy="3329044"/>
          </a:xfrm>
        </p:grpSpPr>
        <p:sp>
          <p:nvSpPr>
            <p:cNvPr id="1330" name="Google Shape;1330;p49"/>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49"/>
            <p:cNvGrpSpPr/>
            <p:nvPr/>
          </p:nvGrpSpPr>
          <p:grpSpPr>
            <a:xfrm>
              <a:off x="7566863" y="-674412"/>
              <a:ext cx="1742883" cy="3329044"/>
              <a:chOff x="7557463" y="-974987"/>
              <a:chExt cx="1742883" cy="3329044"/>
            </a:xfrm>
          </p:grpSpPr>
          <p:sp>
            <p:nvSpPr>
              <p:cNvPr id="1332" name="Google Shape;1332;p49"/>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rot="10800000">
                <a:off x="7557463" y="4026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49"/>
          <p:cNvSpPr/>
          <p:nvPr/>
        </p:nvSpPr>
        <p:spPr>
          <a:xfrm>
            <a:off x="7865168" y="4048712"/>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49"/>
          <p:cNvGrpSpPr/>
          <p:nvPr/>
        </p:nvGrpSpPr>
        <p:grpSpPr>
          <a:xfrm>
            <a:off x="-385060" y="5634819"/>
            <a:ext cx="197149" cy="197149"/>
            <a:chOff x="5219175" y="1126200"/>
            <a:chExt cx="54150" cy="54150"/>
          </a:xfrm>
        </p:grpSpPr>
        <p:sp>
          <p:nvSpPr>
            <p:cNvPr id="1337" name="Google Shape;1337;p49"/>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9"/>
          <p:cNvGrpSpPr/>
          <p:nvPr/>
        </p:nvGrpSpPr>
        <p:grpSpPr>
          <a:xfrm flipH="1">
            <a:off x="362338" y="-32101"/>
            <a:ext cx="1742883" cy="3329044"/>
            <a:chOff x="7566863" y="-674412"/>
            <a:chExt cx="1742883" cy="3329044"/>
          </a:xfrm>
        </p:grpSpPr>
        <p:sp>
          <p:nvSpPr>
            <p:cNvPr id="1342" name="Google Shape;1342;p49"/>
            <p:cNvSpPr/>
            <p:nvPr/>
          </p:nvSpPr>
          <p:spPr>
            <a:xfrm rot="10800000">
              <a:off x="8208121" y="-597840"/>
              <a:ext cx="151981" cy="186784"/>
            </a:xfrm>
            <a:custGeom>
              <a:avLst/>
              <a:gdLst/>
              <a:ahLst/>
              <a:cxnLst/>
              <a:rect l="l" t="t" r="r" b="b"/>
              <a:pathLst>
                <a:path w="3607" h="4433" extrusionOk="0">
                  <a:moveTo>
                    <a:pt x="1804" y="0"/>
                  </a:moveTo>
                  <a:lnTo>
                    <a:pt x="1756" y="391"/>
                  </a:lnTo>
                  <a:cubicBezTo>
                    <a:pt x="1644" y="1323"/>
                    <a:pt x="928" y="2067"/>
                    <a:pt x="1" y="2217"/>
                  </a:cubicBezTo>
                  <a:cubicBezTo>
                    <a:pt x="928" y="2365"/>
                    <a:pt x="1644" y="3110"/>
                    <a:pt x="1756" y="4042"/>
                  </a:cubicBezTo>
                  <a:lnTo>
                    <a:pt x="1804" y="4433"/>
                  </a:lnTo>
                  <a:lnTo>
                    <a:pt x="1851" y="4042"/>
                  </a:lnTo>
                  <a:cubicBezTo>
                    <a:pt x="1963" y="3110"/>
                    <a:pt x="2679" y="2365"/>
                    <a:pt x="3607" y="2217"/>
                  </a:cubicBezTo>
                  <a:cubicBezTo>
                    <a:pt x="2679" y="2067"/>
                    <a:pt x="1963" y="1323"/>
                    <a:pt x="1851" y="391"/>
                  </a:cubicBezTo>
                  <a:lnTo>
                    <a:pt x="1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49"/>
            <p:cNvGrpSpPr/>
            <p:nvPr/>
          </p:nvGrpSpPr>
          <p:grpSpPr>
            <a:xfrm>
              <a:off x="7566863" y="-674412"/>
              <a:ext cx="1742883" cy="3329044"/>
              <a:chOff x="7557463" y="-974987"/>
              <a:chExt cx="1742883" cy="3329044"/>
            </a:xfrm>
          </p:grpSpPr>
          <p:sp>
            <p:nvSpPr>
              <p:cNvPr id="1344" name="Google Shape;1344;p49"/>
              <p:cNvSpPr/>
              <p:nvPr/>
            </p:nvSpPr>
            <p:spPr>
              <a:xfrm rot="10800000">
                <a:off x="8094214" y="-744377"/>
                <a:ext cx="128722" cy="1144555"/>
              </a:xfrm>
              <a:custGeom>
                <a:avLst/>
                <a:gdLst/>
                <a:ahLst/>
                <a:cxnLst/>
                <a:rect l="l" t="t" r="r" b="b"/>
                <a:pathLst>
                  <a:path w="3055" h="27164" fill="none" extrusionOk="0">
                    <a:moveTo>
                      <a:pt x="0" y="27164"/>
                    </a:moveTo>
                    <a:cubicBezTo>
                      <a:pt x="1914" y="24731"/>
                      <a:pt x="3055" y="21661"/>
                      <a:pt x="3055" y="18326"/>
                    </a:cubicBezTo>
                    <a:lnTo>
                      <a:pt x="3055" y="0"/>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rot="10800000">
                <a:off x="8094231" y="-974987"/>
                <a:ext cx="1206114" cy="3329044"/>
              </a:xfrm>
              <a:custGeom>
                <a:avLst/>
                <a:gdLst/>
                <a:ahLst/>
                <a:cxnLst/>
                <a:rect l="l" t="t" r="r" b="b"/>
                <a:pathLst>
                  <a:path w="28625" h="79009" fill="none" extrusionOk="0">
                    <a:moveTo>
                      <a:pt x="28625" y="20820"/>
                    </a:moveTo>
                    <a:lnTo>
                      <a:pt x="28625" y="14313"/>
                    </a:lnTo>
                    <a:cubicBezTo>
                      <a:pt x="28625" y="6409"/>
                      <a:pt x="22218" y="0"/>
                      <a:pt x="14313" y="0"/>
                    </a:cubicBezTo>
                    <a:lnTo>
                      <a:pt x="14313" y="0"/>
                    </a:lnTo>
                    <a:cubicBezTo>
                      <a:pt x="6409" y="0"/>
                      <a:pt x="0" y="6409"/>
                      <a:pt x="0" y="14313"/>
                    </a:cubicBezTo>
                    <a:lnTo>
                      <a:pt x="0" y="64696"/>
                    </a:lnTo>
                    <a:cubicBezTo>
                      <a:pt x="0" y="72600"/>
                      <a:pt x="6409" y="79008"/>
                      <a:pt x="14313" y="79008"/>
                    </a:cubicBezTo>
                    <a:lnTo>
                      <a:pt x="14313" y="79008"/>
                    </a:lnTo>
                    <a:cubicBezTo>
                      <a:pt x="17555" y="79008"/>
                      <a:pt x="20545" y="77930"/>
                      <a:pt x="22945" y="76113"/>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rot="10800000">
                <a:off x="7557463" y="4026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49"/>
          <p:cNvSpPr/>
          <p:nvPr/>
        </p:nvSpPr>
        <p:spPr>
          <a:xfrm flipH="1">
            <a:off x="1067508" y="2148024"/>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2003254" y="3705795"/>
            <a:ext cx="4840459" cy="409508"/>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354;p50"/>
          <p:cNvSpPr/>
          <p:nvPr/>
        </p:nvSpPr>
        <p:spPr>
          <a:xfrm>
            <a:off x="2115073" y="1940163"/>
            <a:ext cx="1024500" cy="1024500"/>
          </a:xfrm>
          <a:prstGeom prst="star8">
            <a:avLst>
              <a:gd name="adj" fmla="val 45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4;p50"/>
          <p:cNvSpPr/>
          <p:nvPr/>
        </p:nvSpPr>
        <p:spPr>
          <a:xfrm>
            <a:off x="6275509" y="1940163"/>
            <a:ext cx="1024500" cy="1024500"/>
          </a:xfrm>
          <a:prstGeom prst="star8">
            <a:avLst>
              <a:gd name="adj" fmla="val 45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1355;p50"/>
          <p:cNvGrpSpPr/>
          <p:nvPr/>
        </p:nvGrpSpPr>
        <p:grpSpPr>
          <a:xfrm>
            <a:off x="4120947" y="770786"/>
            <a:ext cx="1191727" cy="1191772"/>
            <a:chOff x="1263350" y="1585175"/>
            <a:chExt cx="1470360" cy="1470416"/>
          </a:xfrm>
        </p:grpSpPr>
        <p:sp>
          <p:nvSpPr>
            <p:cNvPr id="52" name="Google Shape;1356;p50"/>
            <p:cNvSpPr/>
            <p:nvPr/>
          </p:nvSpPr>
          <p:spPr>
            <a:xfrm>
              <a:off x="1263350" y="2098534"/>
              <a:ext cx="1470360" cy="443725"/>
            </a:xfrm>
            <a:custGeom>
              <a:avLst/>
              <a:gdLst/>
              <a:ahLst/>
              <a:cxnLst/>
              <a:rect l="l" t="t" r="r" b="b"/>
              <a:pathLst>
                <a:path w="52588" h="15870" fill="none" extrusionOk="0">
                  <a:moveTo>
                    <a:pt x="52588" y="7934"/>
                  </a:moveTo>
                  <a:cubicBezTo>
                    <a:pt x="52588" y="10039"/>
                    <a:pt x="49818" y="12057"/>
                    <a:pt x="44887" y="13546"/>
                  </a:cubicBezTo>
                  <a:cubicBezTo>
                    <a:pt x="39955" y="15033"/>
                    <a:pt x="33268" y="15870"/>
                    <a:pt x="26293" y="15870"/>
                  </a:cubicBezTo>
                  <a:cubicBezTo>
                    <a:pt x="19320" y="15870"/>
                    <a:pt x="12631" y="15033"/>
                    <a:pt x="7701" y="13546"/>
                  </a:cubicBezTo>
                  <a:cubicBezTo>
                    <a:pt x="2769" y="12057"/>
                    <a:pt x="0" y="10039"/>
                    <a:pt x="0" y="7934"/>
                  </a:cubicBezTo>
                  <a:cubicBezTo>
                    <a:pt x="0" y="5830"/>
                    <a:pt x="2769" y="3812"/>
                    <a:pt x="7701" y="2324"/>
                  </a:cubicBezTo>
                  <a:cubicBezTo>
                    <a:pt x="12631" y="836"/>
                    <a:pt x="19320" y="0"/>
                    <a:pt x="26293" y="0"/>
                  </a:cubicBezTo>
                  <a:cubicBezTo>
                    <a:pt x="33268" y="0"/>
                    <a:pt x="39955" y="836"/>
                    <a:pt x="44887" y="2324"/>
                  </a:cubicBezTo>
                  <a:cubicBezTo>
                    <a:pt x="49818" y="3812"/>
                    <a:pt x="52588" y="5830"/>
                    <a:pt x="52588" y="7934"/>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7;p50"/>
            <p:cNvSpPr/>
            <p:nvPr/>
          </p:nvSpPr>
          <p:spPr>
            <a:xfrm>
              <a:off x="1776655" y="1585175"/>
              <a:ext cx="443725" cy="1470416"/>
            </a:xfrm>
            <a:custGeom>
              <a:avLst/>
              <a:gdLst/>
              <a:ahLst/>
              <a:cxnLst/>
              <a:rect l="l" t="t" r="r" b="b"/>
              <a:pathLst>
                <a:path w="15870" h="52590" fill="none" extrusionOk="0">
                  <a:moveTo>
                    <a:pt x="15869" y="26295"/>
                  </a:moveTo>
                  <a:cubicBezTo>
                    <a:pt x="15869" y="33270"/>
                    <a:pt x="15033" y="39957"/>
                    <a:pt x="13545" y="44889"/>
                  </a:cubicBezTo>
                  <a:cubicBezTo>
                    <a:pt x="12057" y="49821"/>
                    <a:pt x="10038" y="52590"/>
                    <a:pt x="7934" y="52590"/>
                  </a:cubicBezTo>
                  <a:cubicBezTo>
                    <a:pt x="5830" y="52590"/>
                    <a:pt x="3811" y="49821"/>
                    <a:pt x="2324" y="44889"/>
                  </a:cubicBezTo>
                  <a:cubicBezTo>
                    <a:pt x="836" y="39957"/>
                    <a:pt x="0" y="33270"/>
                    <a:pt x="0" y="26295"/>
                  </a:cubicBezTo>
                  <a:cubicBezTo>
                    <a:pt x="0" y="19322"/>
                    <a:pt x="836" y="12634"/>
                    <a:pt x="2324" y="7703"/>
                  </a:cubicBezTo>
                  <a:cubicBezTo>
                    <a:pt x="3811" y="2772"/>
                    <a:pt x="5830" y="1"/>
                    <a:pt x="7934" y="1"/>
                  </a:cubicBezTo>
                  <a:cubicBezTo>
                    <a:pt x="10038" y="1"/>
                    <a:pt x="12057" y="2772"/>
                    <a:pt x="13545" y="7703"/>
                  </a:cubicBezTo>
                  <a:cubicBezTo>
                    <a:pt x="15033" y="12634"/>
                    <a:pt x="15869" y="19322"/>
                    <a:pt x="15869" y="26295"/>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58;p50"/>
            <p:cNvSpPr/>
            <p:nvPr/>
          </p:nvSpPr>
          <p:spPr>
            <a:xfrm>
              <a:off x="1437033" y="1758914"/>
              <a:ext cx="1122985" cy="1122985"/>
            </a:xfrm>
            <a:custGeom>
              <a:avLst/>
              <a:gdLst/>
              <a:ahLst/>
              <a:cxnLst/>
              <a:rect l="l" t="t" r="r" b="b"/>
              <a:pathLst>
                <a:path w="40164" h="40164" fill="none" extrusionOk="0">
                  <a:moveTo>
                    <a:pt x="38675" y="1489"/>
                  </a:moveTo>
                  <a:cubicBezTo>
                    <a:pt x="40163" y="2977"/>
                    <a:pt x="39631" y="6363"/>
                    <a:pt x="37196" y="10902"/>
                  </a:cubicBezTo>
                  <a:cubicBezTo>
                    <a:pt x="34761" y="15441"/>
                    <a:pt x="30623" y="20761"/>
                    <a:pt x="25692" y="25693"/>
                  </a:cubicBezTo>
                  <a:cubicBezTo>
                    <a:pt x="20761" y="30623"/>
                    <a:pt x="15440" y="34762"/>
                    <a:pt x="10902" y="37196"/>
                  </a:cubicBezTo>
                  <a:cubicBezTo>
                    <a:pt x="6363" y="39631"/>
                    <a:pt x="2976" y="40163"/>
                    <a:pt x="1489" y="38675"/>
                  </a:cubicBezTo>
                  <a:cubicBezTo>
                    <a:pt x="0" y="37187"/>
                    <a:pt x="533" y="33801"/>
                    <a:pt x="2968" y="29262"/>
                  </a:cubicBezTo>
                  <a:cubicBezTo>
                    <a:pt x="5402" y="24723"/>
                    <a:pt x="9539" y="19403"/>
                    <a:pt x="14471" y="14471"/>
                  </a:cubicBezTo>
                  <a:cubicBezTo>
                    <a:pt x="19403" y="9540"/>
                    <a:pt x="24723" y="5402"/>
                    <a:pt x="29262" y="2968"/>
                  </a:cubicBezTo>
                  <a:cubicBezTo>
                    <a:pt x="33801" y="533"/>
                    <a:pt x="37186" y="1"/>
                    <a:pt x="38675" y="1489"/>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9;p50"/>
            <p:cNvSpPr/>
            <p:nvPr/>
          </p:nvSpPr>
          <p:spPr>
            <a:xfrm>
              <a:off x="1437033" y="1758914"/>
              <a:ext cx="1122985" cy="1122985"/>
            </a:xfrm>
            <a:custGeom>
              <a:avLst/>
              <a:gdLst/>
              <a:ahLst/>
              <a:cxnLst/>
              <a:rect l="l" t="t" r="r" b="b"/>
              <a:pathLst>
                <a:path w="40164" h="40164" fill="none" extrusionOk="0">
                  <a:moveTo>
                    <a:pt x="25692" y="14471"/>
                  </a:moveTo>
                  <a:cubicBezTo>
                    <a:pt x="30623" y="19403"/>
                    <a:pt x="34761" y="24723"/>
                    <a:pt x="37196" y="29262"/>
                  </a:cubicBezTo>
                  <a:cubicBezTo>
                    <a:pt x="39631" y="33801"/>
                    <a:pt x="40163" y="37187"/>
                    <a:pt x="38675" y="38675"/>
                  </a:cubicBezTo>
                  <a:cubicBezTo>
                    <a:pt x="37186" y="40163"/>
                    <a:pt x="33801" y="39631"/>
                    <a:pt x="29262" y="37196"/>
                  </a:cubicBezTo>
                  <a:cubicBezTo>
                    <a:pt x="24723" y="34762"/>
                    <a:pt x="19403" y="30623"/>
                    <a:pt x="14471" y="25693"/>
                  </a:cubicBezTo>
                  <a:cubicBezTo>
                    <a:pt x="9539" y="20761"/>
                    <a:pt x="5402" y="15441"/>
                    <a:pt x="2968" y="10902"/>
                  </a:cubicBezTo>
                  <a:cubicBezTo>
                    <a:pt x="533" y="6363"/>
                    <a:pt x="0" y="2977"/>
                    <a:pt x="1489" y="1489"/>
                  </a:cubicBezTo>
                  <a:cubicBezTo>
                    <a:pt x="2976" y="1"/>
                    <a:pt x="6363" y="533"/>
                    <a:pt x="10902" y="2968"/>
                  </a:cubicBezTo>
                  <a:cubicBezTo>
                    <a:pt x="15440" y="5402"/>
                    <a:pt x="20761" y="9540"/>
                    <a:pt x="25692" y="14471"/>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390;p50"/>
          <p:cNvGrpSpPr/>
          <p:nvPr/>
        </p:nvGrpSpPr>
        <p:grpSpPr>
          <a:xfrm rot="-2700000">
            <a:off x="4007642" y="2940737"/>
            <a:ext cx="1324241" cy="1324241"/>
            <a:chOff x="931675" y="2604600"/>
            <a:chExt cx="1291202" cy="1291202"/>
          </a:xfrm>
        </p:grpSpPr>
        <p:sp>
          <p:nvSpPr>
            <p:cNvPr id="57" name="Google Shape;1391;p50"/>
            <p:cNvSpPr/>
            <p:nvPr/>
          </p:nvSpPr>
          <p:spPr>
            <a:xfrm>
              <a:off x="931675" y="2604600"/>
              <a:ext cx="878682" cy="878682"/>
            </a:xfrm>
            <a:custGeom>
              <a:avLst/>
              <a:gdLst/>
              <a:ahLst/>
              <a:cxnLst/>
              <a:rect l="l" t="t" r="r" b="b"/>
              <a:pathLst>
                <a:path w="41837" h="41837" fill="none" extrusionOk="0">
                  <a:moveTo>
                    <a:pt x="41836" y="20919"/>
                  </a:moveTo>
                  <a:cubicBezTo>
                    <a:pt x="41836" y="26467"/>
                    <a:pt x="39633" y="31787"/>
                    <a:pt x="35710" y="35710"/>
                  </a:cubicBezTo>
                  <a:cubicBezTo>
                    <a:pt x="31787" y="39633"/>
                    <a:pt x="26466" y="41837"/>
                    <a:pt x="20919" y="41837"/>
                  </a:cubicBezTo>
                  <a:cubicBezTo>
                    <a:pt x="15370" y="41837"/>
                    <a:pt x="10050" y="39633"/>
                    <a:pt x="6127" y="35710"/>
                  </a:cubicBezTo>
                  <a:cubicBezTo>
                    <a:pt x="2205" y="31787"/>
                    <a:pt x="0" y="26467"/>
                    <a:pt x="0" y="20919"/>
                  </a:cubicBezTo>
                  <a:cubicBezTo>
                    <a:pt x="0" y="15372"/>
                    <a:pt x="2205" y="10050"/>
                    <a:pt x="6127" y="6128"/>
                  </a:cubicBezTo>
                  <a:cubicBezTo>
                    <a:pt x="10050" y="2205"/>
                    <a:pt x="15370" y="0"/>
                    <a:pt x="20919" y="0"/>
                  </a:cubicBezTo>
                  <a:cubicBezTo>
                    <a:pt x="26466" y="0"/>
                    <a:pt x="31787" y="2205"/>
                    <a:pt x="35710" y="6128"/>
                  </a:cubicBezTo>
                  <a:cubicBezTo>
                    <a:pt x="39633" y="10050"/>
                    <a:pt x="41836" y="15372"/>
                    <a:pt x="41836" y="20919"/>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2;p50"/>
            <p:cNvSpPr/>
            <p:nvPr/>
          </p:nvSpPr>
          <p:spPr>
            <a:xfrm>
              <a:off x="1137904" y="2810871"/>
              <a:ext cx="878724" cy="878682"/>
            </a:xfrm>
            <a:custGeom>
              <a:avLst/>
              <a:gdLst/>
              <a:ahLst/>
              <a:cxnLst/>
              <a:rect l="l" t="t" r="r" b="b"/>
              <a:pathLst>
                <a:path w="41839" h="41837" fill="none" extrusionOk="0">
                  <a:moveTo>
                    <a:pt x="35711" y="6127"/>
                  </a:moveTo>
                  <a:cubicBezTo>
                    <a:pt x="39634" y="10050"/>
                    <a:pt x="41839" y="15371"/>
                    <a:pt x="41839" y="20918"/>
                  </a:cubicBezTo>
                  <a:cubicBezTo>
                    <a:pt x="41839" y="26467"/>
                    <a:pt x="39634" y="31787"/>
                    <a:pt x="35711" y="35710"/>
                  </a:cubicBezTo>
                  <a:cubicBezTo>
                    <a:pt x="31789" y="39632"/>
                    <a:pt x="26467" y="41837"/>
                    <a:pt x="20920" y="41837"/>
                  </a:cubicBezTo>
                  <a:cubicBezTo>
                    <a:pt x="15372" y="41837"/>
                    <a:pt x="10051" y="39632"/>
                    <a:pt x="6129" y="35710"/>
                  </a:cubicBezTo>
                  <a:cubicBezTo>
                    <a:pt x="2206" y="31787"/>
                    <a:pt x="1" y="26467"/>
                    <a:pt x="1" y="20918"/>
                  </a:cubicBezTo>
                  <a:cubicBezTo>
                    <a:pt x="1" y="15371"/>
                    <a:pt x="2206" y="10050"/>
                    <a:pt x="6129" y="6127"/>
                  </a:cubicBezTo>
                  <a:cubicBezTo>
                    <a:pt x="10051" y="2204"/>
                    <a:pt x="15372" y="1"/>
                    <a:pt x="20920" y="1"/>
                  </a:cubicBezTo>
                  <a:cubicBezTo>
                    <a:pt x="26467" y="1"/>
                    <a:pt x="31789" y="2204"/>
                    <a:pt x="35711" y="6127"/>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3;p50"/>
            <p:cNvSpPr/>
            <p:nvPr/>
          </p:nvSpPr>
          <p:spPr>
            <a:xfrm>
              <a:off x="1344196" y="3017121"/>
              <a:ext cx="878682" cy="878682"/>
            </a:xfrm>
            <a:custGeom>
              <a:avLst/>
              <a:gdLst/>
              <a:ahLst/>
              <a:cxnLst/>
              <a:rect l="l" t="t" r="r" b="b"/>
              <a:pathLst>
                <a:path w="41837" h="41837" fill="none" extrusionOk="0">
                  <a:moveTo>
                    <a:pt x="41837" y="20919"/>
                  </a:moveTo>
                  <a:cubicBezTo>
                    <a:pt x="41837" y="26467"/>
                    <a:pt x="39632" y="31787"/>
                    <a:pt x="35710" y="35710"/>
                  </a:cubicBezTo>
                  <a:cubicBezTo>
                    <a:pt x="31787" y="39634"/>
                    <a:pt x="26466" y="41837"/>
                    <a:pt x="20918" y="41837"/>
                  </a:cubicBezTo>
                  <a:cubicBezTo>
                    <a:pt x="15370" y="41837"/>
                    <a:pt x="10050" y="39634"/>
                    <a:pt x="6127" y="35710"/>
                  </a:cubicBezTo>
                  <a:cubicBezTo>
                    <a:pt x="2203" y="31787"/>
                    <a:pt x="0" y="26467"/>
                    <a:pt x="0" y="20919"/>
                  </a:cubicBezTo>
                  <a:cubicBezTo>
                    <a:pt x="0" y="15371"/>
                    <a:pt x="2203" y="10050"/>
                    <a:pt x="6127" y="6127"/>
                  </a:cubicBezTo>
                  <a:cubicBezTo>
                    <a:pt x="10050" y="2205"/>
                    <a:pt x="15370" y="0"/>
                    <a:pt x="20918" y="0"/>
                  </a:cubicBezTo>
                  <a:cubicBezTo>
                    <a:pt x="26466" y="0"/>
                    <a:pt x="31787" y="2205"/>
                    <a:pt x="35710" y="6127"/>
                  </a:cubicBezTo>
                  <a:cubicBezTo>
                    <a:pt x="39632" y="10050"/>
                    <a:pt x="41837" y="15371"/>
                    <a:pt x="41837" y="20919"/>
                  </a:cubicBezTo>
                  <a:close/>
                </a:path>
              </a:pathLst>
            </a:custGeom>
            <a:noFill/>
            <a:ln w="9525" cap="flat" cmpd="sng">
              <a:solidFill>
                <a:schemeClr val="dk1"/>
              </a:solidFill>
              <a:prstDash val="solid"/>
              <a:miter lim="1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55" name="Google Shape;955;p33"/>
          <p:cNvSpPr txBox="1">
            <a:spLocks noGrp="1"/>
          </p:cNvSpPr>
          <p:nvPr>
            <p:ph type="title"/>
          </p:nvPr>
        </p:nvSpPr>
        <p:spPr>
          <a:xfrm>
            <a:off x="2391900" y="2482488"/>
            <a:ext cx="4360200" cy="12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PROBLEM STATEMENT</a:t>
            </a: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34"/>
          <p:cNvSpPr txBox="1">
            <a:spLocks noGrp="1"/>
          </p:cNvSpPr>
          <p:nvPr>
            <p:ph type="title"/>
          </p:nvPr>
        </p:nvSpPr>
        <p:spPr>
          <a:xfrm>
            <a:off x="1180389" y="0"/>
            <a:ext cx="6938100" cy="588900"/>
          </a:xfrm>
          <a:prstGeom prst="rect">
            <a:avLst/>
          </a:prstGeom>
        </p:spPr>
        <p:txBody>
          <a:bodyPr spcFirstLastPara="1" wrap="square" lIns="91425" tIns="91425" rIns="91425" bIns="91425" anchor="t" anchorCtr="0">
            <a:noAutofit/>
          </a:bodyPr>
          <a:lstStyle/>
          <a:p>
            <a:pPr lvl="0"/>
            <a:r>
              <a:rPr lang="en-US" dirty="0"/>
              <a:t>PROBLEM STATEMENT</a:t>
            </a:r>
            <a:endParaRPr lang="en-US" i="1" dirty="0">
              <a:latin typeface="Open Sans Medium"/>
              <a:ea typeface="Open Sans Medium"/>
              <a:cs typeface="Open Sans Medium"/>
              <a:sym typeface="Open Sans Medium"/>
            </a:endParaRPr>
          </a:p>
        </p:txBody>
      </p:sp>
      <p:sp>
        <p:nvSpPr>
          <p:cNvPr id="972" name="Google Shape;972;p34"/>
          <p:cNvSpPr txBox="1">
            <a:spLocks noGrp="1"/>
          </p:cNvSpPr>
          <p:nvPr>
            <p:ph type="body" idx="1"/>
          </p:nvPr>
        </p:nvSpPr>
        <p:spPr>
          <a:xfrm>
            <a:off x="1180389" y="729825"/>
            <a:ext cx="7036594" cy="2220300"/>
          </a:xfrm>
          <a:prstGeom prst="rect">
            <a:avLst/>
          </a:prstGeom>
        </p:spPr>
        <p:txBody>
          <a:bodyPr spcFirstLastPara="1" wrap="square" lIns="91425" tIns="91425" rIns="91425" bIns="91425" anchor="t" anchorCtr="0">
            <a:noAutofit/>
          </a:bodyPr>
          <a:lstStyle/>
          <a:p>
            <a:pPr algn="just">
              <a:lnSpc>
                <a:spcPct val="100000"/>
              </a:lnSpc>
              <a:spcAft>
                <a:spcPts val="700"/>
              </a:spcAft>
              <a:buFont typeface="Wingdings" panose="05000000000000000000" pitchFamily="2" charset="2"/>
              <a:buChar char="v"/>
            </a:pPr>
            <a:r>
              <a:rPr lang="en-US" sz="1600" dirty="0"/>
              <a:t>Increasing crime rates necessitate faster and more efficient processes for law enforcement departments to bring criminals to justice.</a:t>
            </a:r>
          </a:p>
          <a:p>
            <a:pPr algn="just">
              <a:lnSpc>
                <a:spcPct val="100000"/>
              </a:lnSpc>
              <a:spcAft>
                <a:spcPts val="700"/>
              </a:spcAft>
              <a:buFont typeface="Wingdings" panose="05000000000000000000" pitchFamily="2" charset="2"/>
              <a:buChar char="v"/>
            </a:pPr>
            <a:r>
              <a:rPr lang="en-US" sz="1600" dirty="0"/>
              <a:t>Face recognition technology can be a valuable tool for identifying and verifying offenders.</a:t>
            </a:r>
          </a:p>
          <a:p>
            <a:pPr algn="just">
              <a:lnSpc>
                <a:spcPct val="100000"/>
              </a:lnSpc>
              <a:spcAft>
                <a:spcPts val="700"/>
              </a:spcAft>
              <a:buFont typeface="Wingdings" panose="05000000000000000000" pitchFamily="2" charset="2"/>
              <a:buChar char="v"/>
            </a:pPr>
            <a:r>
              <a:rPr lang="en-US" sz="1600" dirty="0"/>
              <a:t>The traditional method of using hand-drawn face sketches by forensic artists has limitations and can be </a:t>
            </a:r>
            <a:r>
              <a:rPr lang="en-US" sz="1600" dirty="0" smtClean="0"/>
              <a:t>time-consuming. </a:t>
            </a:r>
          </a:p>
          <a:p>
            <a:pPr algn="just">
              <a:lnSpc>
                <a:spcPct val="100000"/>
              </a:lnSpc>
              <a:spcAft>
                <a:spcPts val="700"/>
              </a:spcAft>
              <a:buFont typeface="Wingdings" panose="05000000000000000000" pitchFamily="2" charset="2"/>
              <a:buChar char="v"/>
            </a:pPr>
            <a:r>
              <a:rPr lang="en-US" sz="1600" dirty="0" smtClean="0"/>
              <a:t>However</a:t>
            </a:r>
            <a:r>
              <a:rPr lang="en-US" sz="1600" dirty="0"/>
              <a:t>, this approach faces limitations with current technologies and a </a:t>
            </a:r>
            <a:r>
              <a:rPr lang="en-US" sz="1600" dirty="0" smtClean="0"/>
              <a:t>there are few </a:t>
            </a:r>
            <a:r>
              <a:rPr lang="en-US" sz="1600" dirty="0"/>
              <a:t>skilled forensic sketch artists.</a:t>
            </a:r>
          </a:p>
          <a:p>
            <a:pPr algn="just">
              <a:lnSpc>
                <a:spcPct val="100000"/>
              </a:lnSpc>
              <a:spcAft>
                <a:spcPts val="700"/>
              </a:spcAft>
              <a:buFont typeface="Wingdings" panose="05000000000000000000" pitchFamily="2" charset="2"/>
              <a:buChar char="v"/>
            </a:pPr>
            <a:r>
              <a:rPr lang="en-US" sz="1600" dirty="0"/>
              <a:t>There is a need for an application that provides a comprehensive set of facial features for creating face </a:t>
            </a:r>
            <a:r>
              <a:rPr lang="en-US" sz="1600" dirty="0" smtClean="0"/>
              <a:t>sketches. This </a:t>
            </a:r>
            <a:r>
              <a:rPr lang="en-US" sz="1600" dirty="0"/>
              <a:t>application would expedite the identification of criminals in a faster and more efficient manner.</a:t>
            </a:r>
          </a:p>
        </p:txBody>
      </p:sp>
      <p:grpSp>
        <p:nvGrpSpPr>
          <p:cNvPr id="973" name="Google Shape;973;p34"/>
          <p:cNvGrpSpPr/>
          <p:nvPr/>
        </p:nvGrpSpPr>
        <p:grpSpPr>
          <a:xfrm flipH="1">
            <a:off x="-1458637" y="3819190"/>
            <a:ext cx="3062769" cy="1107916"/>
            <a:chOff x="7534696" y="3762040"/>
            <a:chExt cx="3062769" cy="1107916"/>
          </a:xfrm>
        </p:grpSpPr>
        <p:sp>
          <p:nvSpPr>
            <p:cNvPr id="974" name="Google Shape;974;p34"/>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flipH="1">
              <a:off x="7534696" y="3762040"/>
              <a:ext cx="3062769" cy="1107916"/>
              <a:chOff x="-1328035" y="3695175"/>
              <a:chExt cx="3271140" cy="1183292"/>
            </a:xfrm>
          </p:grpSpPr>
          <p:sp>
            <p:nvSpPr>
              <p:cNvPr id="976" name="Google Shape;976;p34"/>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8" name="Google Shape;978;p34"/>
          <p:cNvSpPr/>
          <p:nvPr/>
        </p:nvSpPr>
        <p:spPr>
          <a:xfrm>
            <a:off x="1130383" y="3663450"/>
            <a:ext cx="550369" cy="550332"/>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955" name="Google Shape;955;p33"/>
          <p:cNvSpPr txBox="1">
            <a:spLocks noGrp="1"/>
          </p:cNvSpPr>
          <p:nvPr>
            <p:ph type="title"/>
          </p:nvPr>
        </p:nvSpPr>
        <p:spPr>
          <a:xfrm>
            <a:off x="2391900" y="2482488"/>
            <a:ext cx="4360200" cy="12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t> </a:t>
            </a:r>
            <a:r>
              <a:rPr lang="en" dirty="0" smtClean="0"/>
              <a:t/>
            </a:r>
            <a:br>
              <a:rPr lang="en" dirty="0" smtClean="0"/>
            </a:br>
            <a:r>
              <a:rPr lang="en" dirty="0" smtClean="0"/>
              <a:t>OVERVIEW</a:t>
            </a: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57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34"/>
          <p:cNvSpPr txBox="1">
            <a:spLocks noGrp="1"/>
          </p:cNvSpPr>
          <p:nvPr>
            <p:ph type="title"/>
          </p:nvPr>
        </p:nvSpPr>
        <p:spPr>
          <a:xfrm>
            <a:off x="1180389" y="0"/>
            <a:ext cx="6938100" cy="588900"/>
          </a:xfrm>
          <a:prstGeom prst="rect">
            <a:avLst/>
          </a:prstGeom>
        </p:spPr>
        <p:txBody>
          <a:bodyPr spcFirstLastPara="1" wrap="square" lIns="91425" tIns="91425" rIns="91425" bIns="91425" anchor="t" anchorCtr="0">
            <a:noAutofit/>
          </a:bodyPr>
          <a:lstStyle/>
          <a:p>
            <a:pPr lvl="0"/>
            <a:r>
              <a:rPr lang="en-US" dirty="0" smtClean="0"/>
              <a:t>OVERVIEW</a:t>
            </a:r>
            <a:endParaRPr lang="en-US" i="1" dirty="0">
              <a:latin typeface="Open Sans Medium"/>
              <a:ea typeface="Open Sans Medium"/>
              <a:cs typeface="Open Sans Medium"/>
              <a:sym typeface="Open Sans Medium"/>
            </a:endParaRPr>
          </a:p>
        </p:txBody>
      </p:sp>
      <p:sp>
        <p:nvSpPr>
          <p:cNvPr id="972" name="Google Shape;972;p34"/>
          <p:cNvSpPr txBox="1">
            <a:spLocks noGrp="1"/>
          </p:cNvSpPr>
          <p:nvPr>
            <p:ph type="body" idx="1"/>
          </p:nvPr>
        </p:nvSpPr>
        <p:spPr>
          <a:xfrm>
            <a:off x="1180389" y="729825"/>
            <a:ext cx="7036594" cy="2220300"/>
          </a:xfrm>
          <a:prstGeom prst="rect">
            <a:avLst/>
          </a:prstGeom>
        </p:spPr>
        <p:txBody>
          <a:bodyPr spcFirstLastPara="1" wrap="square" lIns="91425" tIns="91425" rIns="91425" bIns="91425" anchor="t" anchorCtr="0">
            <a:noAutofit/>
          </a:bodyPr>
          <a:lstStyle/>
          <a:p>
            <a:pPr algn="just">
              <a:spcAft>
                <a:spcPts val="700"/>
              </a:spcAft>
              <a:buFont typeface="Wingdings" panose="05000000000000000000" pitchFamily="2" charset="2"/>
              <a:buChar char="v"/>
            </a:pPr>
            <a:r>
              <a:rPr lang="en-US" sz="1600" dirty="0"/>
              <a:t>Standalone application for constructing accurate composite face sketches.</a:t>
            </a:r>
          </a:p>
          <a:p>
            <a:pPr algn="just">
              <a:spcAft>
                <a:spcPts val="700"/>
              </a:spcAft>
              <a:buFont typeface="Wingdings" panose="05000000000000000000" pitchFamily="2" charset="2"/>
              <a:buChar char="v"/>
            </a:pPr>
            <a:r>
              <a:rPr lang="en-US" sz="1600" dirty="0"/>
              <a:t>Provides predefined facial feature sets as tools for resizing and repositioning.</a:t>
            </a:r>
          </a:p>
          <a:p>
            <a:pPr algn="just">
              <a:spcAft>
                <a:spcPts val="700"/>
              </a:spcAft>
              <a:buFont typeface="Wingdings" panose="05000000000000000000" pitchFamily="2" charset="2"/>
              <a:buChar char="v"/>
            </a:pPr>
            <a:r>
              <a:rPr lang="en-US" sz="1600" dirty="0"/>
              <a:t>Allows users to create composite face sketches based on eyewitness descriptions</a:t>
            </a:r>
            <a:r>
              <a:rPr lang="en-US" sz="1600" dirty="0" smtClean="0"/>
              <a:t>.</a:t>
            </a:r>
          </a:p>
          <a:p>
            <a:pPr algn="just">
              <a:spcAft>
                <a:spcPts val="700"/>
              </a:spcAft>
              <a:buFont typeface="Wingdings" panose="05000000000000000000" pitchFamily="2" charset="2"/>
              <a:buChar char="v"/>
            </a:pPr>
            <a:r>
              <a:rPr lang="en-US" sz="1600" dirty="0"/>
              <a:t>Supports hand-drawn sketches, making it compatible with traditional approaches</a:t>
            </a:r>
            <a:r>
              <a:rPr lang="en-US" sz="1600" dirty="0" smtClean="0"/>
              <a:t>.</a:t>
            </a:r>
            <a:endParaRPr lang="en-US" sz="1600" dirty="0"/>
          </a:p>
          <a:p>
            <a:pPr algn="just">
              <a:spcAft>
                <a:spcPts val="700"/>
              </a:spcAft>
              <a:buFont typeface="Wingdings" panose="05000000000000000000" pitchFamily="2" charset="2"/>
              <a:buChar char="v"/>
            </a:pPr>
            <a:r>
              <a:rPr lang="en-US" sz="1600" dirty="0"/>
              <a:t>Utilizes deep learning and cloud infrastructure to match sketches with law enforcement databases.</a:t>
            </a:r>
          </a:p>
          <a:p>
            <a:pPr algn="just">
              <a:spcAft>
                <a:spcPts val="700"/>
              </a:spcAft>
              <a:buFont typeface="Wingdings" panose="05000000000000000000" pitchFamily="2" charset="2"/>
              <a:buChar char="v"/>
            </a:pPr>
            <a:r>
              <a:rPr lang="en-US" sz="1600" dirty="0"/>
              <a:t>Enables identification and verification of criminals</a:t>
            </a:r>
            <a:r>
              <a:rPr lang="en-US" sz="1600" dirty="0" smtClean="0"/>
              <a:t>.</a:t>
            </a:r>
            <a:endParaRPr lang="en-US" sz="1600" dirty="0"/>
          </a:p>
        </p:txBody>
      </p:sp>
      <p:grpSp>
        <p:nvGrpSpPr>
          <p:cNvPr id="973" name="Google Shape;973;p34"/>
          <p:cNvGrpSpPr/>
          <p:nvPr/>
        </p:nvGrpSpPr>
        <p:grpSpPr>
          <a:xfrm flipH="1">
            <a:off x="-1458637" y="3819190"/>
            <a:ext cx="3062769" cy="1107916"/>
            <a:chOff x="7534696" y="3762040"/>
            <a:chExt cx="3062769" cy="1107916"/>
          </a:xfrm>
        </p:grpSpPr>
        <p:sp>
          <p:nvSpPr>
            <p:cNvPr id="974" name="Google Shape;974;p34"/>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flipH="1">
              <a:off x="7534696" y="3762040"/>
              <a:ext cx="3062769" cy="1107916"/>
              <a:chOff x="-1328035" y="3695175"/>
              <a:chExt cx="3271140" cy="1183292"/>
            </a:xfrm>
          </p:grpSpPr>
          <p:sp>
            <p:nvSpPr>
              <p:cNvPr id="976" name="Google Shape;976;p34"/>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8" name="Google Shape;978;p34"/>
          <p:cNvSpPr/>
          <p:nvPr/>
        </p:nvSpPr>
        <p:spPr>
          <a:xfrm>
            <a:off x="1130383" y="3663450"/>
            <a:ext cx="550369" cy="550332"/>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919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3"/>
          <p:cNvSpPr/>
          <p:nvPr/>
        </p:nvSpPr>
        <p:spPr>
          <a:xfrm rot="5400000">
            <a:off x="8854088" y="4018375"/>
            <a:ext cx="121372" cy="128622"/>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3"/>
          <p:cNvGrpSpPr/>
          <p:nvPr/>
        </p:nvGrpSpPr>
        <p:grpSpPr>
          <a:xfrm flipH="1">
            <a:off x="7429255" y="3695175"/>
            <a:ext cx="3271140" cy="1183292"/>
            <a:chOff x="-1328035" y="3695175"/>
            <a:chExt cx="3271140" cy="1183292"/>
          </a:xfrm>
        </p:grpSpPr>
        <p:sp>
          <p:nvSpPr>
            <p:cNvPr id="950" name="Google Shape;950;p33"/>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33"/>
          <p:cNvSpPr/>
          <p:nvPr/>
        </p:nvSpPr>
        <p:spPr>
          <a:xfrm flipH="1">
            <a:off x="7347400" y="3541219"/>
            <a:ext cx="587818" cy="587776"/>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txBox="1">
            <a:spLocks noGrp="1"/>
          </p:cNvSpPr>
          <p:nvPr>
            <p:ph type="title" idx="2"/>
          </p:nvPr>
        </p:nvSpPr>
        <p:spPr>
          <a:xfrm>
            <a:off x="3772650" y="1192363"/>
            <a:ext cx="15987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955" name="Google Shape;955;p33"/>
          <p:cNvSpPr txBox="1">
            <a:spLocks noGrp="1"/>
          </p:cNvSpPr>
          <p:nvPr>
            <p:ph type="title"/>
          </p:nvPr>
        </p:nvSpPr>
        <p:spPr>
          <a:xfrm>
            <a:off x="2391900" y="2482488"/>
            <a:ext cx="4360200" cy="1264200"/>
          </a:xfrm>
          <a:prstGeom prst="rect">
            <a:avLst/>
          </a:prstGeom>
        </p:spPr>
        <p:txBody>
          <a:bodyPr spcFirstLastPara="1" wrap="square" lIns="91425" tIns="91425" rIns="91425" bIns="91425" anchor="t" anchorCtr="0">
            <a:noAutofit/>
          </a:bodyPr>
          <a:lstStyle/>
          <a:p>
            <a:r>
              <a:rPr lang="en" sz="1600" dirty="0" smtClean="0"/>
              <a:t> </a:t>
            </a:r>
            <a:r>
              <a:rPr lang="en" dirty="0" smtClean="0"/>
              <a:t/>
            </a:r>
            <a:br>
              <a:rPr lang="en" dirty="0" smtClean="0"/>
            </a:br>
            <a:r>
              <a:rPr lang="en-US" sz="4000" b="1" dirty="0">
                <a:latin typeface="Open Sans" panose="020B0604020202020204" charset="0"/>
                <a:ea typeface="Open Sans" panose="020B0604020202020204" charset="0"/>
                <a:cs typeface="Open Sans" panose="020B0604020202020204" charset="0"/>
                <a:sym typeface="Work Sans"/>
              </a:rPr>
              <a:t>INTRODUCTION</a:t>
            </a:r>
            <a:r>
              <a:rPr lang="en-US" sz="4000" dirty="0">
                <a:latin typeface="Open Sans" panose="020B0604020202020204" charset="0"/>
                <a:ea typeface="Open Sans" panose="020B0604020202020204" charset="0"/>
                <a:cs typeface="Open Sans" panose="020B0604020202020204" charset="0"/>
                <a:sym typeface="Work Sans"/>
              </a:rPr>
              <a:t/>
            </a:r>
            <a:br>
              <a:rPr lang="en-US" sz="4000" dirty="0">
                <a:latin typeface="Open Sans" panose="020B0604020202020204" charset="0"/>
                <a:ea typeface="Open Sans" panose="020B0604020202020204" charset="0"/>
                <a:cs typeface="Open Sans" panose="020B0604020202020204" charset="0"/>
                <a:sym typeface="Work Sans"/>
              </a:rPr>
            </a:br>
            <a:endParaRPr i="1" dirty="0">
              <a:latin typeface="Open Sans Medium"/>
              <a:ea typeface="Open Sans Medium"/>
              <a:cs typeface="Open Sans Medium"/>
              <a:sym typeface="Open Sans Medium"/>
            </a:endParaRPr>
          </a:p>
        </p:txBody>
      </p:sp>
      <p:grpSp>
        <p:nvGrpSpPr>
          <p:cNvPr id="956" name="Google Shape;956;p33"/>
          <p:cNvGrpSpPr/>
          <p:nvPr/>
        </p:nvGrpSpPr>
        <p:grpSpPr>
          <a:xfrm>
            <a:off x="2637300" y="3812313"/>
            <a:ext cx="3869400" cy="197149"/>
            <a:chOff x="2637300" y="3184869"/>
            <a:chExt cx="3869400" cy="197149"/>
          </a:xfrm>
        </p:grpSpPr>
        <p:cxnSp>
          <p:nvCxnSpPr>
            <p:cNvPr id="957" name="Google Shape;957;p33"/>
            <p:cNvCxnSpPr/>
            <p:nvPr/>
          </p:nvCxnSpPr>
          <p:spPr>
            <a:xfrm>
              <a:off x="2637300" y="3289650"/>
              <a:ext cx="1682400" cy="0"/>
            </a:xfrm>
            <a:prstGeom prst="straightConnector1">
              <a:avLst/>
            </a:prstGeom>
            <a:noFill/>
            <a:ln w="9525" cap="flat" cmpd="sng">
              <a:solidFill>
                <a:schemeClr val="dk1"/>
              </a:solidFill>
              <a:prstDash val="solid"/>
              <a:round/>
              <a:headEnd type="none" w="med" len="med"/>
              <a:tailEnd type="none" w="med" len="med"/>
            </a:ln>
          </p:spPr>
        </p:cxnSp>
        <p:grpSp>
          <p:nvGrpSpPr>
            <p:cNvPr id="958" name="Google Shape;958;p33"/>
            <p:cNvGrpSpPr/>
            <p:nvPr/>
          </p:nvGrpSpPr>
          <p:grpSpPr>
            <a:xfrm>
              <a:off x="4473430" y="3184869"/>
              <a:ext cx="197149" cy="197149"/>
              <a:chOff x="5219175" y="1126200"/>
              <a:chExt cx="54150" cy="54150"/>
            </a:xfrm>
          </p:grpSpPr>
          <p:sp>
            <p:nvSpPr>
              <p:cNvPr id="959" name="Google Shape;959;p33"/>
              <p:cNvSpPr/>
              <p:nvPr/>
            </p:nvSpPr>
            <p:spPr>
              <a:xfrm>
                <a:off x="5246250" y="1126200"/>
                <a:ext cx="25" cy="18075"/>
              </a:xfrm>
              <a:custGeom>
                <a:avLst/>
                <a:gdLst/>
                <a:ahLst/>
                <a:cxnLst/>
                <a:rect l="l" t="t" r="r" b="b"/>
                <a:pathLst>
                  <a:path w="1" h="723" fill="none" extrusionOk="0">
                    <a:moveTo>
                      <a:pt x="0" y="1"/>
                    </a:moveTo>
                    <a:lnTo>
                      <a:pt x="0" y="722"/>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246250" y="1162275"/>
                <a:ext cx="25" cy="18075"/>
              </a:xfrm>
              <a:custGeom>
                <a:avLst/>
                <a:gdLst/>
                <a:ahLst/>
                <a:cxnLst/>
                <a:rect l="l" t="t" r="r" b="b"/>
                <a:pathLst>
                  <a:path w="1" h="723" fill="none" extrusionOk="0">
                    <a:moveTo>
                      <a:pt x="0" y="1"/>
                    </a:moveTo>
                    <a:lnTo>
                      <a:pt x="0" y="723"/>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255250"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219175" y="1153275"/>
                <a:ext cx="18075" cy="25"/>
              </a:xfrm>
              <a:custGeom>
                <a:avLst/>
                <a:gdLst/>
                <a:ahLst/>
                <a:cxnLst/>
                <a:rect l="l" t="t" r="r" b="b"/>
                <a:pathLst>
                  <a:path w="723" h="1" fill="none" extrusionOk="0">
                    <a:moveTo>
                      <a:pt x="722" y="1"/>
                    </a:moveTo>
                    <a:lnTo>
                      <a:pt x="1"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3" name="Google Shape;963;p33"/>
            <p:cNvCxnSpPr/>
            <p:nvPr/>
          </p:nvCxnSpPr>
          <p:spPr>
            <a:xfrm>
              <a:off x="4824300" y="3289650"/>
              <a:ext cx="1682400" cy="0"/>
            </a:xfrm>
            <a:prstGeom prst="straightConnector1">
              <a:avLst/>
            </a:prstGeom>
            <a:noFill/>
            <a:ln w="9525" cap="flat" cmpd="sng">
              <a:solidFill>
                <a:schemeClr val="dk1"/>
              </a:solidFill>
              <a:prstDash val="solid"/>
              <a:round/>
              <a:headEnd type="none" w="med" len="med"/>
              <a:tailEnd type="none" w="med" len="med"/>
            </a:ln>
          </p:spPr>
        </p:cxnSp>
      </p:grpSp>
      <p:sp>
        <p:nvSpPr>
          <p:cNvPr id="964" name="Google Shape;964;p33"/>
          <p:cNvSpPr/>
          <p:nvPr/>
        </p:nvSpPr>
        <p:spPr>
          <a:xfrm rot="-5400000" flipH="1">
            <a:off x="3833751" y="746383"/>
            <a:ext cx="1476497" cy="1907781"/>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10800000" flipH="1">
            <a:off x="179532" y="1689085"/>
            <a:ext cx="1073516" cy="1073473"/>
          </a:xfrm>
          <a:custGeom>
            <a:avLst/>
            <a:gdLst/>
            <a:ahLst/>
            <a:cxnLst/>
            <a:rect l="l" t="t" r="r" b="b"/>
            <a:pathLst>
              <a:path w="25478" h="25477" fill="none" extrusionOk="0">
                <a:moveTo>
                  <a:pt x="21746" y="3731"/>
                </a:moveTo>
                <a:cubicBezTo>
                  <a:pt x="24135" y="6120"/>
                  <a:pt x="25477" y="9361"/>
                  <a:pt x="25477" y="12739"/>
                </a:cubicBezTo>
                <a:cubicBezTo>
                  <a:pt x="25477" y="16117"/>
                  <a:pt x="24135" y="19357"/>
                  <a:pt x="21746" y="21746"/>
                </a:cubicBezTo>
                <a:cubicBezTo>
                  <a:pt x="19358" y="24135"/>
                  <a:pt x="16117" y="25477"/>
                  <a:pt x="12739" y="25477"/>
                </a:cubicBezTo>
                <a:cubicBezTo>
                  <a:pt x="9360" y="25477"/>
                  <a:pt x="6120" y="24135"/>
                  <a:pt x="3732" y="21746"/>
                </a:cubicBezTo>
                <a:cubicBezTo>
                  <a:pt x="1343" y="19357"/>
                  <a:pt x="0" y="16117"/>
                  <a:pt x="0" y="12739"/>
                </a:cubicBezTo>
                <a:cubicBezTo>
                  <a:pt x="0" y="9361"/>
                  <a:pt x="1343" y="6120"/>
                  <a:pt x="3732" y="3731"/>
                </a:cubicBezTo>
                <a:cubicBezTo>
                  <a:pt x="6120" y="1342"/>
                  <a:pt x="9360" y="1"/>
                  <a:pt x="12739" y="1"/>
                </a:cubicBezTo>
                <a:cubicBezTo>
                  <a:pt x="16117" y="1"/>
                  <a:pt x="19358" y="1342"/>
                  <a:pt x="21746" y="3731"/>
                </a:cubicBezTo>
                <a:close/>
              </a:path>
            </a:pathLst>
          </a:custGeom>
          <a:solidFill>
            <a:schemeClr val="dk1"/>
          </a:solid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281507" y="2504299"/>
            <a:ext cx="409513" cy="409491"/>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7581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34"/>
          <p:cNvSpPr txBox="1">
            <a:spLocks noGrp="1"/>
          </p:cNvSpPr>
          <p:nvPr>
            <p:ph type="title"/>
          </p:nvPr>
        </p:nvSpPr>
        <p:spPr>
          <a:xfrm>
            <a:off x="1180389" y="-96956"/>
            <a:ext cx="6938100" cy="588900"/>
          </a:xfrm>
          <a:prstGeom prst="rect">
            <a:avLst/>
          </a:prstGeom>
        </p:spPr>
        <p:txBody>
          <a:bodyPr spcFirstLastPara="1" wrap="square" lIns="91425" tIns="91425" rIns="91425" bIns="91425" anchor="t" anchorCtr="0">
            <a:noAutofit/>
          </a:bodyPr>
          <a:lstStyle/>
          <a:p>
            <a:pPr lvl="0"/>
            <a:r>
              <a:rPr lang="en-US" dirty="0" smtClean="0"/>
              <a:t>INTRODUCTION</a:t>
            </a:r>
            <a:endParaRPr lang="en-US" i="1" dirty="0">
              <a:latin typeface="Open Sans Medium"/>
              <a:ea typeface="Open Sans Medium"/>
              <a:cs typeface="Open Sans Medium"/>
              <a:sym typeface="Open Sans Medium"/>
            </a:endParaRPr>
          </a:p>
        </p:txBody>
      </p:sp>
      <p:sp>
        <p:nvSpPr>
          <p:cNvPr id="972" name="Google Shape;972;p34"/>
          <p:cNvSpPr txBox="1">
            <a:spLocks noGrp="1"/>
          </p:cNvSpPr>
          <p:nvPr>
            <p:ph type="body" idx="1"/>
          </p:nvPr>
        </p:nvSpPr>
        <p:spPr>
          <a:xfrm>
            <a:off x="984459" y="491944"/>
            <a:ext cx="7134030" cy="1837655"/>
          </a:xfrm>
          <a:prstGeom prst="rect">
            <a:avLst/>
          </a:prstGeom>
        </p:spPr>
        <p:txBody>
          <a:bodyPr spcFirstLastPara="1" wrap="square" lIns="91425" tIns="91425" rIns="91425" bIns="91425" anchor="t" anchorCtr="0">
            <a:noAutofit/>
          </a:bodyPr>
          <a:lstStyle/>
          <a:p>
            <a:pPr marL="444500" indent="-285750" algn="just">
              <a:lnSpc>
                <a:spcPct val="100000"/>
              </a:lnSpc>
              <a:spcAft>
                <a:spcPts val="500"/>
              </a:spcAft>
              <a:buFont typeface="Wingdings" panose="05000000000000000000" pitchFamily="2" charset="2"/>
              <a:buChar char="v"/>
            </a:pPr>
            <a:r>
              <a:rPr lang="en-US" sz="1500" dirty="0" smtClean="0"/>
              <a:t>Hand-drawn </a:t>
            </a:r>
            <a:r>
              <a:rPr lang="en-US" sz="1500" dirty="0"/>
              <a:t>face sketches are not effective or time-saving for matching and identifying criminals.</a:t>
            </a:r>
          </a:p>
          <a:p>
            <a:pPr algn="just">
              <a:lnSpc>
                <a:spcPct val="100000"/>
              </a:lnSpc>
              <a:spcAft>
                <a:spcPts val="500"/>
              </a:spcAft>
              <a:buFont typeface="Wingdings" panose="05000000000000000000" pitchFamily="2" charset="2"/>
              <a:buChar char="v"/>
            </a:pPr>
            <a:r>
              <a:rPr lang="en-US" sz="1500" dirty="0"/>
              <a:t>Previous techniques for converting hand-drawn sketches into digital format had limitations.</a:t>
            </a:r>
          </a:p>
          <a:p>
            <a:pPr algn="just">
              <a:lnSpc>
                <a:spcPct val="100000"/>
              </a:lnSpc>
              <a:spcAft>
                <a:spcPts val="500"/>
              </a:spcAft>
              <a:buFont typeface="Wingdings" panose="05000000000000000000" pitchFamily="2" charset="2"/>
              <a:buChar char="v"/>
            </a:pPr>
            <a:r>
              <a:rPr lang="en-US" sz="1500" dirty="0"/>
              <a:t>Existing composite face sketch applications had limited features and a cartoonist feel.</a:t>
            </a:r>
          </a:p>
          <a:p>
            <a:pPr algn="just">
              <a:lnSpc>
                <a:spcPct val="100000"/>
              </a:lnSpc>
              <a:spcAft>
                <a:spcPts val="500"/>
              </a:spcAft>
              <a:buFont typeface="Wingdings" panose="05000000000000000000" pitchFamily="2" charset="2"/>
              <a:buChar char="v"/>
            </a:pPr>
            <a:r>
              <a:rPr lang="en-US" sz="1500" dirty="0"/>
              <a:t>We aim to create an application that allows users to select individual features or upload hand-drawn features.</a:t>
            </a:r>
          </a:p>
          <a:p>
            <a:pPr algn="just">
              <a:lnSpc>
                <a:spcPct val="100000"/>
              </a:lnSpc>
              <a:spcAft>
                <a:spcPts val="500"/>
              </a:spcAft>
              <a:buFont typeface="Wingdings" panose="05000000000000000000" pitchFamily="2" charset="2"/>
              <a:buChar char="v"/>
            </a:pPr>
            <a:r>
              <a:rPr lang="en-US" sz="1500" dirty="0"/>
              <a:t>Our application aims to closely resemble hand-drawn sketches for easier adoption by law </a:t>
            </a:r>
            <a:r>
              <a:rPr lang="en-US" sz="1500" dirty="0" smtClean="0"/>
              <a:t>enforcement. Law </a:t>
            </a:r>
            <a:r>
              <a:rPr lang="en-US" sz="1500" dirty="0"/>
              <a:t>enforcement can upload previous hand-drawn sketches to use the application for identification.</a:t>
            </a:r>
          </a:p>
          <a:p>
            <a:pPr algn="just">
              <a:lnSpc>
                <a:spcPct val="100000"/>
              </a:lnSpc>
              <a:spcAft>
                <a:spcPts val="500"/>
              </a:spcAft>
              <a:buFont typeface="Wingdings" panose="05000000000000000000" pitchFamily="2" charset="2"/>
              <a:buChar char="v"/>
            </a:pPr>
            <a:r>
              <a:rPr lang="en-US" sz="1500" dirty="0"/>
              <a:t>The application utilizes deep learning and cloud infrastructure for efficient matching and </a:t>
            </a:r>
            <a:r>
              <a:rPr lang="en-US" sz="1500" dirty="0" smtClean="0"/>
              <a:t>recognition. Machine </a:t>
            </a:r>
            <a:r>
              <a:rPr lang="en-US" sz="1500" dirty="0"/>
              <a:t>learning algorithm suggests relevant facial features to decrease time and increase efficiency.</a:t>
            </a:r>
          </a:p>
        </p:txBody>
      </p:sp>
      <p:grpSp>
        <p:nvGrpSpPr>
          <p:cNvPr id="973" name="Google Shape;973;p34"/>
          <p:cNvGrpSpPr/>
          <p:nvPr/>
        </p:nvGrpSpPr>
        <p:grpSpPr>
          <a:xfrm flipH="1">
            <a:off x="-1458637" y="3819190"/>
            <a:ext cx="3062769" cy="1107916"/>
            <a:chOff x="7534696" y="3762040"/>
            <a:chExt cx="3062769" cy="1107916"/>
          </a:xfrm>
        </p:grpSpPr>
        <p:sp>
          <p:nvSpPr>
            <p:cNvPr id="974" name="Google Shape;974;p34"/>
            <p:cNvSpPr/>
            <p:nvPr/>
          </p:nvSpPr>
          <p:spPr>
            <a:xfrm rot="5400000">
              <a:off x="8868773" y="4064668"/>
              <a:ext cx="113640" cy="120425"/>
            </a:xfrm>
            <a:custGeom>
              <a:avLst/>
              <a:gdLst/>
              <a:ahLst/>
              <a:cxnLst/>
              <a:rect l="l" t="t" r="r" b="b"/>
              <a:pathLst>
                <a:path w="2449" h="3011" extrusionOk="0">
                  <a:moveTo>
                    <a:pt x="1225" y="0"/>
                  </a:moveTo>
                  <a:lnTo>
                    <a:pt x="1192" y="265"/>
                  </a:lnTo>
                  <a:cubicBezTo>
                    <a:pt x="1117" y="898"/>
                    <a:pt x="630" y="1404"/>
                    <a:pt x="1" y="1506"/>
                  </a:cubicBezTo>
                  <a:cubicBezTo>
                    <a:pt x="630" y="1607"/>
                    <a:pt x="1117" y="2112"/>
                    <a:pt x="1192" y="2746"/>
                  </a:cubicBezTo>
                  <a:lnTo>
                    <a:pt x="1225" y="3010"/>
                  </a:lnTo>
                  <a:lnTo>
                    <a:pt x="1257" y="2746"/>
                  </a:lnTo>
                  <a:cubicBezTo>
                    <a:pt x="1333" y="2112"/>
                    <a:pt x="1820" y="1607"/>
                    <a:pt x="2449" y="1506"/>
                  </a:cubicBezTo>
                  <a:cubicBezTo>
                    <a:pt x="1820" y="1404"/>
                    <a:pt x="1333" y="898"/>
                    <a:pt x="1257" y="265"/>
                  </a:cubicBez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flipH="1">
              <a:off x="7534696" y="3762040"/>
              <a:ext cx="3062769" cy="1107916"/>
              <a:chOff x="-1328035" y="3695175"/>
              <a:chExt cx="3271140" cy="1183292"/>
            </a:xfrm>
          </p:grpSpPr>
          <p:sp>
            <p:nvSpPr>
              <p:cNvPr id="976" name="Google Shape;976;p34"/>
              <p:cNvSpPr/>
              <p:nvPr/>
            </p:nvSpPr>
            <p:spPr>
              <a:xfrm rot="-5400000" flipH="1">
                <a:off x="586994" y="3522357"/>
                <a:ext cx="1183292" cy="1528929"/>
              </a:xfrm>
              <a:custGeom>
                <a:avLst/>
                <a:gdLst/>
                <a:ahLst/>
                <a:cxnLst/>
                <a:rect l="l" t="t" r="r" b="b"/>
                <a:pathLst>
                  <a:path w="19665" h="27598" fill="none" extrusionOk="0">
                    <a:moveTo>
                      <a:pt x="5184" y="1166"/>
                    </a:moveTo>
                    <a:cubicBezTo>
                      <a:pt x="2098" y="2825"/>
                      <a:pt x="1" y="6083"/>
                      <a:pt x="1" y="9832"/>
                    </a:cubicBezTo>
                    <a:lnTo>
                      <a:pt x="1" y="17766"/>
                    </a:lnTo>
                    <a:cubicBezTo>
                      <a:pt x="1" y="23196"/>
                      <a:pt x="4403" y="27598"/>
                      <a:pt x="9833" y="27598"/>
                    </a:cubicBezTo>
                    <a:lnTo>
                      <a:pt x="9833" y="27598"/>
                    </a:lnTo>
                    <a:cubicBezTo>
                      <a:pt x="15262" y="27598"/>
                      <a:pt x="19664" y="23196"/>
                      <a:pt x="19664" y="17766"/>
                    </a:cubicBezTo>
                    <a:lnTo>
                      <a:pt x="19664" y="9832"/>
                    </a:lnTo>
                    <a:cubicBezTo>
                      <a:pt x="19664" y="4401"/>
                      <a:pt x="15262" y="0"/>
                      <a:pt x="9833" y="0"/>
                    </a:cubicBezTo>
                    <a:lnTo>
                      <a:pt x="9833" y="0"/>
                    </a:lnTo>
                    <a:cubicBezTo>
                      <a:pt x="9074" y="0"/>
                      <a:pt x="8335" y="85"/>
                      <a:pt x="7626" y="248"/>
                    </a:cubicBez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5400000" flipH="1">
                <a:off x="-429539" y="3633348"/>
                <a:ext cx="60" cy="1797052"/>
              </a:xfrm>
              <a:custGeom>
                <a:avLst/>
                <a:gdLst/>
                <a:ahLst/>
                <a:cxnLst/>
                <a:rect l="l" t="t" r="r" b="b"/>
                <a:pathLst>
                  <a:path w="1" h="29865" fill="none" extrusionOk="0">
                    <a:moveTo>
                      <a:pt x="0" y="29865"/>
                    </a:moveTo>
                    <a:lnTo>
                      <a:pt x="0" y="1"/>
                    </a:lnTo>
                  </a:path>
                </a:pathLst>
              </a:custGeom>
              <a:noFill/>
              <a:ln w="9525" cap="flat" cmpd="sng">
                <a:solidFill>
                  <a:schemeClr val="dk1"/>
                </a:solidFill>
                <a:prstDash val="solid"/>
                <a:miter lim="10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8" name="Google Shape;978;p34"/>
          <p:cNvSpPr/>
          <p:nvPr/>
        </p:nvSpPr>
        <p:spPr>
          <a:xfrm>
            <a:off x="1130383" y="3663450"/>
            <a:ext cx="550369" cy="550332"/>
          </a:xfrm>
          <a:custGeom>
            <a:avLst/>
            <a:gdLst/>
            <a:ahLst/>
            <a:cxnLst/>
            <a:rect l="l" t="t" r="r" b="b"/>
            <a:pathLst>
              <a:path w="9145" h="9144" extrusionOk="0">
                <a:moveTo>
                  <a:pt x="4573" y="0"/>
                </a:moveTo>
                <a:lnTo>
                  <a:pt x="4467" y="2286"/>
                </a:lnTo>
                <a:lnTo>
                  <a:pt x="4381" y="4162"/>
                </a:lnTo>
                <a:lnTo>
                  <a:pt x="3994" y="3866"/>
                </a:lnTo>
                <a:lnTo>
                  <a:pt x="3271" y="3310"/>
                </a:lnTo>
                <a:lnTo>
                  <a:pt x="3848" y="4017"/>
                </a:lnTo>
                <a:lnTo>
                  <a:pt x="4147" y="4382"/>
                </a:lnTo>
                <a:lnTo>
                  <a:pt x="2286" y="4467"/>
                </a:lnTo>
                <a:lnTo>
                  <a:pt x="0" y="4572"/>
                </a:lnTo>
                <a:lnTo>
                  <a:pt x="2286" y="4677"/>
                </a:lnTo>
                <a:lnTo>
                  <a:pt x="4157" y="4763"/>
                </a:lnTo>
                <a:lnTo>
                  <a:pt x="3859" y="5142"/>
                </a:lnTo>
                <a:lnTo>
                  <a:pt x="3296" y="5859"/>
                </a:lnTo>
                <a:lnTo>
                  <a:pt x="4009" y="5289"/>
                </a:lnTo>
                <a:lnTo>
                  <a:pt x="4382" y="4991"/>
                </a:lnTo>
                <a:lnTo>
                  <a:pt x="4467" y="6858"/>
                </a:lnTo>
                <a:lnTo>
                  <a:pt x="4572" y="9144"/>
                </a:lnTo>
                <a:lnTo>
                  <a:pt x="4678" y="6858"/>
                </a:lnTo>
                <a:lnTo>
                  <a:pt x="4763" y="4984"/>
                </a:lnTo>
                <a:lnTo>
                  <a:pt x="5146" y="5282"/>
                </a:lnTo>
                <a:lnTo>
                  <a:pt x="5866" y="5842"/>
                </a:lnTo>
                <a:lnTo>
                  <a:pt x="5292" y="5132"/>
                </a:lnTo>
                <a:lnTo>
                  <a:pt x="4994" y="4762"/>
                </a:lnTo>
                <a:lnTo>
                  <a:pt x="6858" y="4677"/>
                </a:lnTo>
                <a:lnTo>
                  <a:pt x="9144" y="4572"/>
                </a:lnTo>
                <a:lnTo>
                  <a:pt x="6858" y="4467"/>
                </a:lnTo>
                <a:lnTo>
                  <a:pt x="4978" y="4381"/>
                </a:lnTo>
                <a:lnTo>
                  <a:pt x="5272" y="3987"/>
                </a:lnTo>
                <a:lnTo>
                  <a:pt x="5822" y="3259"/>
                </a:lnTo>
                <a:lnTo>
                  <a:pt x="5121" y="3843"/>
                </a:lnTo>
                <a:lnTo>
                  <a:pt x="4763" y="4142"/>
                </a:lnTo>
                <a:lnTo>
                  <a:pt x="4678" y="2286"/>
                </a:lnTo>
                <a:lnTo>
                  <a:pt x="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2062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cies to Reduce Air Pollution Levels Project Proposal by Slidesgo">
  <a:themeElements>
    <a:clrScheme name="Simple Light">
      <a:dk1>
        <a:srgbClr val="000000"/>
      </a:dk1>
      <a:lt1>
        <a:srgbClr val="C9DAF8"/>
      </a:lt1>
      <a:dk2>
        <a:srgbClr val="FFFFFF"/>
      </a:dk2>
      <a:lt2>
        <a:srgbClr val="EEEEEE"/>
      </a:lt2>
      <a:accent1>
        <a:srgbClr val="A8A8A8"/>
      </a:accent1>
      <a:accent2>
        <a:srgbClr val="434343"/>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1417</Words>
  <Application>Microsoft Office PowerPoint</Application>
  <PresentationFormat>On-screen Show (16:9)</PresentationFormat>
  <Paragraphs>154</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Open Sans Medium</vt:lpstr>
      <vt:lpstr>Times New Roman</vt:lpstr>
      <vt:lpstr>Open Sans ExtraBold</vt:lpstr>
      <vt:lpstr>Work Sans</vt:lpstr>
      <vt:lpstr>Arial</vt:lpstr>
      <vt:lpstr>Calibri</vt:lpstr>
      <vt:lpstr>Wingdings</vt:lpstr>
      <vt:lpstr>Archivo SemiBold</vt:lpstr>
      <vt:lpstr>Open Sans</vt:lpstr>
      <vt:lpstr>Bebas Neue</vt:lpstr>
      <vt:lpstr>Policies to Reduce Air Pollution Levels Project Proposal by Slidesgo</vt:lpstr>
      <vt:lpstr>Face Sketch Creation  and Recognition</vt:lpstr>
      <vt:lpstr>  Guided By:- Prof. Nilesh Wani (HOD, Computer Engineering)</vt:lpstr>
      <vt:lpstr>TABLE OF CONTENTS</vt:lpstr>
      <vt:lpstr>01</vt:lpstr>
      <vt:lpstr>PROBLEM STATEMENT</vt:lpstr>
      <vt:lpstr>02</vt:lpstr>
      <vt:lpstr>OVERVIEW</vt:lpstr>
      <vt:lpstr>03</vt:lpstr>
      <vt:lpstr>INTRODUCTION</vt:lpstr>
      <vt:lpstr>04</vt:lpstr>
      <vt:lpstr>LITERATURE REVIEW</vt:lpstr>
      <vt:lpstr>LITERATURE REVIEW</vt:lpstr>
      <vt:lpstr>05</vt:lpstr>
      <vt:lpstr>TECHNOLOGY STACK</vt:lpstr>
      <vt:lpstr>06</vt:lpstr>
      <vt:lpstr>SYSTEM FLOW</vt:lpstr>
      <vt:lpstr>SYSTEM FLOW</vt:lpstr>
      <vt:lpstr>SYSTEM FLOW</vt:lpstr>
      <vt:lpstr>06</vt:lpstr>
      <vt:lpstr>FACE FEATURES</vt:lpstr>
      <vt:lpstr>FACE MAPPING</vt:lpstr>
      <vt:lpstr>FACE MAPPING</vt:lpstr>
      <vt:lpstr>07</vt:lpstr>
      <vt:lpstr>RESULT &amp; OUTPUT</vt:lpstr>
      <vt:lpstr>08</vt:lpstr>
      <vt:lpstr>CONCLUSION</vt:lpstr>
      <vt:lpstr>09</vt:lpstr>
      <vt:lpstr>FUTURE SCOPE</vt:lpstr>
      <vt:lpstr>10</vt:lpstr>
      <vt:lpstr>REFERENCES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Sketch Creation &amp; Recognition</dc:title>
  <dc:creator>Harshal</dc:creator>
  <cp:lastModifiedBy>Harshal</cp:lastModifiedBy>
  <cp:revision>48</cp:revision>
  <dcterms:modified xsi:type="dcterms:W3CDTF">2023-06-12T07:51:27Z</dcterms:modified>
</cp:coreProperties>
</file>